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4"/>
  </p:sldMasterIdLst>
  <p:notesMasterIdLst>
    <p:notesMasterId r:id="rId55"/>
  </p:notesMasterIdLst>
  <p:sldIdLst>
    <p:sldId id="346" r:id="rId5"/>
    <p:sldId id="349" r:id="rId6"/>
    <p:sldId id="351" r:id="rId7"/>
    <p:sldId id="344" r:id="rId8"/>
    <p:sldId id="394" r:id="rId9"/>
    <p:sldId id="383" r:id="rId10"/>
    <p:sldId id="371" r:id="rId11"/>
    <p:sldId id="396" r:id="rId12"/>
    <p:sldId id="397" r:id="rId13"/>
    <p:sldId id="398" r:id="rId14"/>
    <p:sldId id="310" r:id="rId15"/>
    <p:sldId id="274" r:id="rId16"/>
    <p:sldId id="389" r:id="rId17"/>
    <p:sldId id="293" r:id="rId18"/>
    <p:sldId id="390" r:id="rId19"/>
    <p:sldId id="378" r:id="rId20"/>
    <p:sldId id="395" r:id="rId21"/>
    <p:sldId id="399" r:id="rId22"/>
    <p:sldId id="335" r:id="rId23"/>
    <p:sldId id="355" r:id="rId24"/>
    <p:sldId id="353" r:id="rId25"/>
    <p:sldId id="357" r:id="rId26"/>
    <p:sldId id="359" r:id="rId27"/>
    <p:sldId id="362" r:id="rId28"/>
    <p:sldId id="363" r:id="rId29"/>
    <p:sldId id="364" r:id="rId30"/>
    <p:sldId id="337" r:id="rId31"/>
    <p:sldId id="400" r:id="rId32"/>
    <p:sldId id="360" r:id="rId33"/>
    <p:sldId id="401" r:id="rId34"/>
    <p:sldId id="373" r:id="rId35"/>
    <p:sldId id="374" r:id="rId36"/>
    <p:sldId id="376" r:id="rId37"/>
    <p:sldId id="377" r:id="rId38"/>
    <p:sldId id="384" r:id="rId39"/>
    <p:sldId id="385" r:id="rId40"/>
    <p:sldId id="386" r:id="rId41"/>
    <p:sldId id="387" r:id="rId42"/>
    <p:sldId id="388" r:id="rId43"/>
    <p:sldId id="352" r:id="rId44"/>
    <p:sldId id="402" r:id="rId45"/>
    <p:sldId id="379" r:id="rId46"/>
    <p:sldId id="380" r:id="rId47"/>
    <p:sldId id="381" r:id="rId48"/>
    <p:sldId id="382" r:id="rId49"/>
    <p:sldId id="302" r:id="rId50"/>
    <p:sldId id="325" r:id="rId51"/>
    <p:sldId id="327" r:id="rId52"/>
    <p:sldId id="328" r:id="rId53"/>
    <p:sldId id="326" r:id="rId54"/>
  </p:sldIdLst>
  <p:sldSz cx="9144000" cy="5143500" type="screen16x9"/>
  <p:notesSz cx="6858000" cy="9144000"/>
  <p:embeddedFontLst>
    <p:embeddedFont>
      <p:font typeface="Nunito Sans" panose="00000500000000000000" pitchFamily="2" charset="0"/>
      <p:regular r:id="rId56"/>
      <p:bold r:id="rId57"/>
      <p:italic r:id="rId58"/>
      <p:boldItalic r:id="rId59"/>
    </p:embeddedFont>
    <p:embeddedFont>
      <p:font typeface="Nunito Sans Black" panose="00000A00000000000000" pitchFamily="2" charset="0"/>
      <p:bold r:id="rId60"/>
      <p:italic r:id="rId61"/>
      <p:boldItalic r:id="rId62"/>
    </p:embeddedFont>
    <p:embeddedFont>
      <p:font typeface="Nunito Sans ExtraLight" panose="00000300000000000000" pitchFamily="2" charset="0"/>
      <p:regular r:id="rId63"/>
      <p:italic r:id="rId64"/>
    </p:embeddedFont>
    <p:embeddedFont>
      <p:font typeface="Nunito Sans Light" panose="00000400000000000000" pitchFamily="2" charset="0"/>
      <p:regular r:id="rId65"/>
      <p: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43D73436-BC1E-472C-80AB-860200F1BCFA}">
          <p14:sldIdLst>
            <p14:sldId id="346"/>
            <p14:sldId id="349"/>
            <p14:sldId id="351"/>
            <p14:sldId id="344"/>
            <p14:sldId id="394"/>
            <p14:sldId id="383"/>
            <p14:sldId id="371"/>
            <p14:sldId id="396"/>
            <p14:sldId id="397"/>
            <p14:sldId id="398"/>
            <p14:sldId id="310"/>
            <p14:sldId id="274"/>
            <p14:sldId id="389"/>
            <p14:sldId id="293"/>
            <p14:sldId id="390"/>
            <p14:sldId id="378"/>
            <p14:sldId id="395"/>
            <p14:sldId id="399"/>
            <p14:sldId id="335"/>
            <p14:sldId id="355"/>
            <p14:sldId id="353"/>
            <p14:sldId id="357"/>
            <p14:sldId id="359"/>
            <p14:sldId id="362"/>
            <p14:sldId id="363"/>
            <p14:sldId id="364"/>
            <p14:sldId id="337"/>
            <p14:sldId id="400"/>
            <p14:sldId id="360"/>
          </p14:sldIdLst>
        </p14:section>
        <p14:section name="Annex" id="{10E06B8A-1F66-4457-B89B-46F469C231E5}">
          <p14:sldIdLst>
            <p14:sldId id="401"/>
            <p14:sldId id="373"/>
            <p14:sldId id="374"/>
            <p14:sldId id="376"/>
            <p14:sldId id="377"/>
            <p14:sldId id="384"/>
            <p14:sldId id="385"/>
            <p14:sldId id="386"/>
            <p14:sldId id="387"/>
            <p14:sldId id="388"/>
            <p14:sldId id="352"/>
            <p14:sldId id="402"/>
            <p14:sldId id="379"/>
            <p14:sldId id="380"/>
            <p14:sldId id="381"/>
            <p14:sldId id="382"/>
            <p14:sldId id="302"/>
            <p14:sldId id="325"/>
            <p14:sldId id="327"/>
            <p14:sldId id="328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2" pos="4830" userDrawn="1">
          <p15:clr>
            <a:srgbClr val="A4A3A4"/>
          </p15:clr>
        </p15:guide>
        <p15:guide id="3" pos="907" userDrawn="1">
          <p15:clr>
            <a:srgbClr val="A4A3A4"/>
          </p15:clr>
        </p15:guide>
        <p15:guide id="4" orient="horz" pos="2958" userDrawn="1">
          <p15:clr>
            <a:srgbClr val="A4A3A4"/>
          </p15:clr>
        </p15:guide>
        <p15:guide id="5" orient="horz" pos="7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a D'Orsa" initials="LD" lastIdx="1" clrIdx="0">
    <p:extLst>
      <p:ext uri="{19B8F6BF-5375-455C-9EA6-DF929625EA0E}">
        <p15:presenceInfo xmlns:p15="http://schemas.microsoft.com/office/powerpoint/2012/main" userId="S::Ludovica.DOrsa@applied.it::9d40f3c8-7b15-4ff2-b743-404296b84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F78"/>
    <a:srgbClr val="DE6CE8"/>
    <a:srgbClr val="00B0F6"/>
    <a:srgbClr val="00BE7A"/>
    <a:srgbClr val="A4A600"/>
    <a:srgbClr val="002E6D"/>
    <a:srgbClr val="EEEEEE"/>
    <a:srgbClr val="007FC2"/>
    <a:srgbClr val="C00000"/>
    <a:srgbClr val="00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66BFD-9ACD-4F72-959C-721D6A1AFDCF}" v="47" dt="2022-01-18T07:32:26.311"/>
    <p1510:client id="{15E2998A-D1EE-4EED-9043-B2DCB60470FE}" v="1283" dt="2022-01-17T08:13:28.960"/>
    <p1510:client id="{500D79A4-EF37-6DB9-ADAF-F1CC350E1C98}" v="109" dt="2022-01-17T07:50:18.598"/>
    <p1510:client id="{7C7702F3-7722-E093-56E9-ED29DC53B273}" v="150" dt="2022-01-17T08:34:13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4" autoAdjust="0"/>
    <p:restoredTop sz="95300" autoAdjust="0"/>
  </p:normalViewPr>
  <p:slideViewPr>
    <p:cSldViewPr snapToGrid="0">
      <p:cViewPr>
        <p:scale>
          <a:sx n="70" d="100"/>
          <a:sy n="70" d="100"/>
        </p:scale>
        <p:origin x="2556" y="1302"/>
      </p:cViewPr>
      <p:guideLst>
        <p:guide pos="4830"/>
        <p:guide pos="907"/>
        <p:guide orient="horz" pos="2958"/>
        <p:guide orient="horz" pos="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ra Giovannini" userId="fc61e6f8-0be9-4497-8359-9f245027697e" providerId="ADAL" clId="{07066BFD-9ACD-4F72-959C-721D6A1AFDCF}"/>
    <pc:docChg chg="undo custSel modSld modMainMaster">
      <pc:chgData name="Ambra Giovannini" userId="fc61e6f8-0be9-4497-8359-9f245027697e" providerId="ADAL" clId="{07066BFD-9ACD-4F72-959C-721D6A1AFDCF}" dt="2022-01-18T07:35:05.844" v="94" actId="207"/>
      <pc:docMkLst>
        <pc:docMk/>
      </pc:docMkLst>
      <pc:sldChg chg="modSp mod">
        <pc:chgData name="Ambra Giovannini" userId="fc61e6f8-0be9-4497-8359-9f245027697e" providerId="ADAL" clId="{07066BFD-9ACD-4F72-959C-721D6A1AFDCF}" dt="2022-01-18T07:34:42.516" v="89" actId="207"/>
        <pc:sldMkLst>
          <pc:docMk/>
          <pc:sldMk cId="1430976331" sldId="274"/>
        </pc:sldMkLst>
        <pc:spChg chg="mod">
          <ac:chgData name="Ambra Giovannini" userId="fc61e6f8-0be9-4497-8359-9f245027697e" providerId="ADAL" clId="{07066BFD-9ACD-4F72-959C-721D6A1AFDCF}" dt="2022-01-18T07:34:42.516" v="89" actId="207"/>
          <ac:spMkLst>
            <pc:docMk/>
            <pc:sldMk cId="1430976331" sldId="274"/>
            <ac:spMk id="2" creationId="{AF29E8F9-6CC3-48F6-AB50-BFF62254B71D}"/>
          </ac:spMkLst>
        </pc:spChg>
        <pc:picChg chg="ord">
          <ac:chgData name="Ambra Giovannini" userId="fc61e6f8-0be9-4497-8359-9f245027697e" providerId="ADAL" clId="{07066BFD-9ACD-4F72-959C-721D6A1AFDCF}" dt="2022-01-18T07:30:07.552" v="61" actId="171"/>
          <ac:picMkLst>
            <pc:docMk/>
            <pc:sldMk cId="1430976331" sldId="274"/>
            <ac:picMk id="7" creationId="{824CA380-F9AA-4E3C-AFB0-4A2E33773FFA}"/>
          </ac:picMkLst>
        </pc:picChg>
      </pc:sldChg>
      <pc:sldChg chg="modSp mod">
        <pc:chgData name="Ambra Giovannini" userId="fc61e6f8-0be9-4497-8359-9f245027697e" providerId="ADAL" clId="{07066BFD-9ACD-4F72-959C-721D6A1AFDCF}" dt="2022-01-18T07:34:34.127" v="87" actId="207"/>
        <pc:sldMkLst>
          <pc:docMk/>
          <pc:sldMk cId="2781932632" sldId="293"/>
        </pc:sldMkLst>
        <pc:spChg chg="mod">
          <ac:chgData name="Ambra Giovannini" userId="fc61e6f8-0be9-4497-8359-9f245027697e" providerId="ADAL" clId="{07066BFD-9ACD-4F72-959C-721D6A1AFDCF}" dt="2022-01-18T07:34:34.127" v="87" actId="207"/>
          <ac:spMkLst>
            <pc:docMk/>
            <pc:sldMk cId="2781932632" sldId="293"/>
            <ac:spMk id="2" creationId="{9E5066E6-1A1B-440F-A0E3-5E960C05C980}"/>
          </ac:spMkLst>
        </pc:spChg>
      </pc:sldChg>
      <pc:sldChg chg="modSp mod">
        <pc:chgData name="Ambra Giovannini" userId="fc61e6f8-0be9-4497-8359-9f245027697e" providerId="ADAL" clId="{07066BFD-9ACD-4F72-959C-721D6A1AFDCF}" dt="2022-01-18T07:29:46.783" v="58" actId="207"/>
        <pc:sldMkLst>
          <pc:docMk/>
          <pc:sldMk cId="3651000014" sldId="310"/>
        </pc:sldMkLst>
        <pc:spChg chg="mod">
          <ac:chgData name="Ambra Giovannini" userId="fc61e6f8-0be9-4497-8359-9f245027697e" providerId="ADAL" clId="{07066BFD-9ACD-4F72-959C-721D6A1AFDCF}" dt="2022-01-18T07:29:46.783" v="58" actId="207"/>
          <ac:spMkLst>
            <pc:docMk/>
            <pc:sldMk cId="3651000014" sldId="310"/>
            <ac:spMk id="2" creationId="{E8913455-F0E3-4ECB-8F9E-81775F5CD3D4}"/>
          </ac:spMkLst>
        </pc:spChg>
      </pc:sldChg>
      <pc:sldChg chg="modSp mod">
        <pc:chgData name="Ambra Giovannini" userId="fc61e6f8-0be9-4497-8359-9f245027697e" providerId="ADAL" clId="{07066BFD-9ACD-4F72-959C-721D6A1AFDCF}" dt="2022-01-18T07:31:15.191" v="63" actId="207"/>
        <pc:sldMkLst>
          <pc:docMk/>
          <pc:sldMk cId="1727049753" sldId="335"/>
        </pc:sldMkLst>
        <pc:spChg chg="mod">
          <ac:chgData name="Ambra Giovannini" userId="fc61e6f8-0be9-4497-8359-9f245027697e" providerId="ADAL" clId="{07066BFD-9ACD-4F72-959C-721D6A1AFDCF}" dt="2022-01-18T07:31:15.191" v="63" actId="207"/>
          <ac:spMkLst>
            <pc:docMk/>
            <pc:sldMk cId="1727049753" sldId="335"/>
            <ac:spMk id="2" creationId="{E9E7D514-2B67-4E7A-8DC2-54BE2F22087C}"/>
          </ac:spMkLst>
        </pc:spChg>
      </pc:sldChg>
      <pc:sldChg chg="modSp mod">
        <pc:chgData name="Ambra Giovannini" userId="fc61e6f8-0be9-4497-8359-9f245027697e" providerId="ADAL" clId="{07066BFD-9ACD-4F72-959C-721D6A1AFDCF}" dt="2022-01-18T07:32:39.495" v="68" actId="207"/>
        <pc:sldMkLst>
          <pc:docMk/>
          <pc:sldMk cId="32586048" sldId="337"/>
        </pc:sldMkLst>
        <pc:spChg chg="mod">
          <ac:chgData name="Ambra Giovannini" userId="fc61e6f8-0be9-4497-8359-9f245027697e" providerId="ADAL" clId="{07066BFD-9ACD-4F72-959C-721D6A1AFDCF}" dt="2022-01-18T07:32:39.495" v="68" actId="207"/>
          <ac:spMkLst>
            <pc:docMk/>
            <pc:sldMk cId="32586048" sldId="337"/>
            <ac:spMk id="2" creationId="{FBB2F494-5B94-4EF0-B006-DBA00BCDC719}"/>
          </ac:spMkLst>
        </pc:spChg>
      </pc:sldChg>
      <pc:sldChg chg="addSp delSp modSp mod chgLayout">
        <pc:chgData name="Ambra Giovannini" userId="fc61e6f8-0be9-4497-8359-9f245027697e" providerId="ADAL" clId="{07066BFD-9ACD-4F72-959C-721D6A1AFDCF}" dt="2022-01-18T07:29:27.623" v="56" actId="207"/>
        <pc:sldMkLst>
          <pc:docMk/>
          <pc:sldMk cId="3382553687" sldId="344"/>
        </pc:sldMkLst>
        <pc:spChg chg="add del mo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2" creationId="{66F06E0C-46CD-48D7-9965-AE04E9EE17B1}"/>
          </ac:spMkLst>
        </pc:spChg>
        <pc:spChg chg="add del mo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3" creationId="{B6DE7ABC-02A3-4EAA-B4D9-4E2A3BCBB20F}"/>
          </ac:spMkLst>
        </pc:spChg>
        <pc:spChg chg="mod or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4" creationId="{7182C1CD-879D-4732-9B20-D5336218EEEB}"/>
          </ac:spMkLst>
        </pc:spChg>
        <pc:spChg chg="mod ord">
          <ac:chgData name="Ambra Giovannini" userId="fc61e6f8-0be9-4497-8359-9f245027697e" providerId="ADAL" clId="{07066BFD-9ACD-4F72-959C-721D6A1AFDCF}" dt="2022-01-18T07:25:35.265" v="41" actId="6264"/>
          <ac:spMkLst>
            <pc:docMk/>
            <pc:sldMk cId="3382553687" sldId="344"/>
            <ac:spMk id="5" creationId="{91CAE1E5-5C31-45D9-816A-F0FBCE86F522}"/>
          </ac:spMkLst>
        </pc:spChg>
        <pc:spChg chg="mod">
          <ac:chgData name="Ambra Giovannini" userId="fc61e6f8-0be9-4497-8359-9f245027697e" providerId="ADAL" clId="{07066BFD-9ACD-4F72-959C-721D6A1AFDCF}" dt="2022-01-18T07:29:27.623" v="56" actId="207"/>
          <ac:spMkLst>
            <pc:docMk/>
            <pc:sldMk cId="3382553687" sldId="344"/>
            <ac:spMk id="6" creationId="{BED045A3-FDAA-4193-B90B-398353402DC3}"/>
          </ac:spMkLst>
        </pc:spChg>
        <pc:spChg chg="add del mod">
          <ac:chgData name="Ambra Giovannini" userId="fc61e6f8-0be9-4497-8359-9f245027697e" providerId="ADAL" clId="{07066BFD-9ACD-4F72-959C-721D6A1AFDCF}" dt="2022-01-18T07:27:30.216" v="46" actId="478"/>
          <ac:spMkLst>
            <pc:docMk/>
            <pc:sldMk cId="3382553687" sldId="344"/>
            <ac:spMk id="8" creationId="{1F65E53F-973D-4231-9F41-18ACEEE47C3C}"/>
          </ac:spMkLst>
        </pc:spChg>
      </pc:sldChg>
      <pc:sldChg chg="addSp delSp modSp mod">
        <pc:chgData name="Ambra Giovannini" userId="fc61e6f8-0be9-4497-8359-9f245027697e" providerId="ADAL" clId="{07066BFD-9ACD-4F72-959C-721D6A1AFDCF}" dt="2022-01-18T07:29:11.722" v="54" actId="207"/>
        <pc:sldMkLst>
          <pc:docMk/>
          <pc:sldMk cId="4062132225" sldId="349"/>
        </pc:sldMkLst>
        <pc:spChg chg="mod">
          <ac:chgData name="Ambra Giovannini" userId="fc61e6f8-0be9-4497-8359-9f245027697e" providerId="ADAL" clId="{07066BFD-9ACD-4F72-959C-721D6A1AFDCF}" dt="2022-01-18T07:29:11.722" v="54" actId="207"/>
          <ac:spMkLst>
            <pc:docMk/>
            <pc:sldMk cId="4062132225" sldId="349"/>
            <ac:spMk id="2" creationId="{0A1F0728-8530-42FA-B0A6-01E46D546ECA}"/>
          </ac:spMkLst>
        </pc:spChg>
        <pc:spChg chg="add del mod">
          <ac:chgData name="Ambra Giovannini" userId="fc61e6f8-0be9-4497-8359-9f245027697e" providerId="ADAL" clId="{07066BFD-9ACD-4F72-959C-721D6A1AFDCF}" dt="2022-01-18T07:28:21.468" v="51" actId="478"/>
          <ac:spMkLst>
            <pc:docMk/>
            <pc:sldMk cId="4062132225" sldId="349"/>
            <ac:spMk id="20" creationId="{CD4200AA-1D87-4941-A6CF-3942AEF88B3A}"/>
          </ac:spMkLst>
        </pc:spChg>
      </pc:sldChg>
      <pc:sldChg chg="modSp mod">
        <pc:chgData name="Ambra Giovannini" userId="fc61e6f8-0be9-4497-8359-9f245027697e" providerId="ADAL" clId="{07066BFD-9ACD-4F72-959C-721D6A1AFDCF}" dt="2022-01-18T07:29:21.968" v="55" actId="207"/>
        <pc:sldMkLst>
          <pc:docMk/>
          <pc:sldMk cId="3897700506" sldId="351"/>
        </pc:sldMkLst>
        <pc:spChg chg="mod">
          <ac:chgData name="Ambra Giovannini" userId="fc61e6f8-0be9-4497-8359-9f245027697e" providerId="ADAL" clId="{07066BFD-9ACD-4F72-959C-721D6A1AFDCF}" dt="2022-01-18T07:29:21.968" v="55" actId="207"/>
          <ac:spMkLst>
            <pc:docMk/>
            <pc:sldMk cId="3897700506" sldId="351"/>
            <ac:spMk id="2" creationId="{D775ACB5-D14F-419A-B337-45C11C4021C6}"/>
          </ac:spMkLst>
        </pc:spChg>
      </pc:sldChg>
      <pc:sldChg chg="modSp mod">
        <pc:chgData name="Ambra Giovannini" userId="fc61e6f8-0be9-4497-8359-9f245027697e" providerId="ADAL" clId="{07066BFD-9ACD-4F72-959C-721D6A1AFDCF}" dt="2022-01-18T07:31:22.819" v="64" actId="207"/>
        <pc:sldMkLst>
          <pc:docMk/>
          <pc:sldMk cId="4228256393" sldId="353"/>
        </pc:sldMkLst>
        <pc:spChg chg="mod">
          <ac:chgData name="Ambra Giovannini" userId="fc61e6f8-0be9-4497-8359-9f245027697e" providerId="ADAL" clId="{07066BFD-9ACD-4F72-959C-721D6A1AFDCF}" dt="2022-01-18T07:31:22.819" v="64" actId="207"/>
          <ac:spMkLst>
            <pc:docMk/>
            <pc:sldMk cId="4228256393" sldId="353"/>
            <ac:spMk id="3" creationId="{09C2F4E9-43FF-42B4-A78A-A24270DA17FA}"/>
          </ac:spMkLst>
        </pc:spChg>
      </pc:sldChg>
      <pc:sldChg chg="modSp mod">
        <pc:chgData name="Ambra Giovannini" userId="fc61e6f8-0be9-4497-8359-9f245027697e" providerId="ADAL" clId="{07066BFD-9ACD-4F72-959C-721D6A1AFDCF}" dt="2022-01-18T07:33:28.954" v="76" actId="207"/>
        <pc:sldMkLst>
          <pc:docMk/>
          <pc:sldMk cId="4024314359" sldId="355"/>
        </pc:sldMkLst>
        <pc:spChg chg="mod">
          <ac:chgData name="Ambra Giovannini" userId="fc61e6f8-0be9-4497-8359-9f245027697e" providerId="ADAL" clId="{07066BFD-9ACD-4F72-959C-721D6A1AFDCF}" dt="2022-01-18T07:33:28.954" v="76" actId="207"/>
          <ac:spMkLst>
            <pc:docMk/>
            <pc:sldMk cId="4024314359" sldId="355"/>
            <ac:spMk id="3" creationId="{3E643A17-6900-4F8A-96F3-295C976570B5}"/>
          </ac:spMkLst>
        </pc:spChg>
      </pc:sldChg>
      <pc:sldChg chg="modSp mod">
        <pc:chgData name="Ambra Giovannini" userId="fc61e6f8-0be9-4497-8359-9f245027697e" providerId="ADAL" clId="{07066BFD-9ACD-4F72-959C-721D6A1AFDCF}" dt="2022-01-18T07:33:22.006" v="75" actId="207"/>
        <pc:sldMkLst>
          <pc:docMk/>
          <pc:sldMk cId="1558170436" sldId="357"/>
        </pc:sldMkLst>
        <pc:spChg chg="mod">
          <ac:chgData name="Ambra Giovannini" userId="fc61e6f8-0be9-4497-8359-9f245027697e" providerId="ADAL" clId="{07066BFD-9ACD-4F72-959C-721D6A1AFDCF}" dt="2022-01-18T07:33:22.006" v="75" actId="207"/>
          <ac:spMkLst>
            <pc:docMk/>
            <pc:sldMk cId="1558170436" sldId="357"/>
            <ac:spMk id="2" creationId="{CCD170B6-595E-4C22-91FD-AB787990D656}"/>
          </ac:spMkLst>
        </pc:spChg>
        <pc:picChg chg="ord">
          <ac:chgData name="Ambra Giovannini" userId="fc61e6f8-0be9-4497-8359-9f245027697e" providerId="ADAL" clId="{07066BFD-9ACD-4F72-959C-721D6A1AFDCF}" dt="2022-01-18T07:33:18.256" v="74" actId="171"/>
          <ac:picMkLst>
            <pc:docMk/>
            <pc:sldMk cId="1558170436" sldId="357"/>
            <ac:picMk id="7" creationId="{824CA380-F9AA-4E3C-AFB0-4A2E33773FFA}"/>
          </ac:picMkLst>
        </pc:picChg>
      </pc:sldChg>
      <pc:sldChg chg="modSp mod">
        <pc:chgData name="Ambra Giovannini" userId="fc61e6f8-0be9-4497-8359-9f245027697e" providerId="ADAL" clId="{07066BFD-9ACD-4F72-959C-721D6A1AFDCF}" dt="2022-01-18T07:33:11.627" v="73" actId="207"/>
        <pc:sldMkLst>
          <pc:docMk/>
          <pc:sldMk cId="2368524087" sldId="359"/>
        </pc:sldMkLst>
        <pc:spChg chg="mod">
          <ac:chgData name="Ambra Giovannini" userId="fc61e6f8-0be9-4497-8359-9f245027697e" providerId="ADAL" clId="{07066BFD-9ACD-4F72-959C-721D6A1AFDCF}" dt="2022-01-18T07:33:11.627" v="73" actId="207"/>
          <ac:spMkLst>
            <pc:docMk/>
            <pc:sldMk cId="2368524087" sldId="359"/>
            <ac:spMk id="2" creationId="{8BE83643-ADA9-464E-9D57-CA86E8A7C6F9}"/>
          </ac:spMkLst>
        </pc:spChg>
      </pc:sldChg>
      <pc:sldChg chg="modSp mod">
        <pc:chgData name="Ambra Giovannini" userId="fc61e6f8-0be9-4497-8359-9f245027697e" providerId="ADAL" clId="{07066BFD-9ACD-4F72-959C-721D6A1AFDCF}" dt="2022-01-18T07:33:06.664" v="72" actId="207"/>
        <pc:sldMkLst>
          <pc:docMk/>
          <pc:sldMk cId="3740350692" sldId="362"/>
        </pc:sldMkLst>
        <pc:spChg chg="mod">
          <ac:chgData name="Ambra Giovannini" userId="fc61e6f8-0be9-4497-8359-9f245027697e" providerId="ADAL" clId="{07066BFD-9ACD-4F72-959C-721D6A1AFDCF}" dt="2022-01-18T07:33:06.664" v="72" actId="207"/>
          <ac:spMkLst>
            <pc:docMk/>
            <pc:sldMk cId="3740350692" sldId="362"/>
            <ac:spMk id="2" creationId="{2E93AFFF-B816-41A5-A82E-47D8BFDF78B1}"/>
          </ac:spMkLst>
        </pc:spChg>
      </pc:sldChg>
      <pc:sldChg chg="modSp mod">
        <pc:chgData name="Ambra Giovannini" userId="fc61e6f8-0be9-4497-8359-9f245027697e" providerId="ADAL" clId="{07066BFD-9ACD-4F72-959C-721D6A1AFDCF}" dt="2022-01-18T07:32:58.485" v="71" actId="207"/>
        <pc:sldMkLst>
          <pc:docMk/>
          <pc:sldMk cId="1549080434" sldId="363"/>
        </pc:sldMkLst>
        <pc:spChg chg="mod">
          <ac:chgData name="Ambra Giovannini" userId="fc61e6f8-0be9-4497-8359-9f245027697e" providerId="ADAL" clId="{07066BFD-9ACD-4F72-959C-721D6A1AFDCF}" dt="2022-01-18T07:32:58.485" v="71" actId="207"/>
          <ac:spMkLst>
            <pc:docMk/>
            <pc:sldMk cId="1549080434" sldId="363"/>
            <ac:spMk id="2" creationId="{66033F6C-4DEE-4777-9256-33DB44FC20B8}"/>
          </ac:spMkLst>
        </pc:spChg>
        <pc:picChg chg="ord">
          <ac:chgData name="Ambra Giovannini" userId="fc61e6f8-0be9-4497-8359-9f245027697e" providerId="ADAL" clId="{07066BFD-9ACD-4F72-959C-721D6A1AFDCF}" dt="2022-01-18T07:32:55.159" v="70" actId="167"/>
          <ac:picMkLst>
            <pc:docMk/>
            <pc:sldMk cId="1549080434" sldId="363"/>
            <ac:picMk id="7" creationId="{824CA380-F9AA-4E3C-AFB0-4A2E33773FFA}"/>
          </ac:picMkLst>
        </pc:picChg>
      </pc:sldChg>
      <pc:sldChg chg="modSp mod">
        <pc:chgData name="Ambra Giovannini" userId="fc61e6f8-0be9-4497-8359-9f245027697e" providerId="ADAL" clId="{07066BFD-9ACD-4F72-959C-721D6A1AFDCF}" dt="2022-01-18T07:32:45.623" v="69" actId="207"/>
        <pc:sldMkLst>
          <pc:docMk/>
          <pc:sldMk cId="2068742489" sldId="364"/>
        </pc:sldMkLst>
        <pc:spChg chg="mod">
          <ac:chgData name="Ambra Giovannini" userId="fc61e6f8-0be9-4497-8359-9f245027697e" providerId="ADAL" clId="{07066BFD-9ACD-4F72-959C-721D6A1AFDCF}" dt="2022-01-18T07:32:45.623" v="69" actId="207"/>
          <ac:spMkLst>
            <pc:docMk/>
            <pc:sldMk cId="2068742489" sldId="364"/>
            <ac:spMk id="2" creationId="{4613D54D-FB3F-4220-82E5-89581E557893}"/>
          </ac:spMkLst>
        </pc:spChg>
      </pc:sldChg>
      <pc:sldChg chg="modSp mod">
        <pc:chgData name="Ambra Giovannini" userId="fc61e6f8-0be9-4497-8359-9f245027697e" providerId="ADAL" clId="{07066BFD-9ACD-4F72-959C-721D6A1AFDCF}" dt="2022-01-18T07:34:59.269" v="93" actId="207"/>
        <pc:sldMkLst>
          <pc:docMk/>
          <pc:sldMk cId="1812142325" sldId="371"/>
        </pc:sldMkLst>
        <pc:spChg chg="mod">
          <ac:chgData name="Ambra Giovannini" userId="fc61e6f8-0be9-4497-8359-9f245027697e" providerId="ADAL" clId="{07066BFD-9ACD-4F72-959C-721D6A1AFDCF}" dt="2022-01-18T07:34:59.269" v="93" actId="207"/>
          <ac:spMkLst>
            <pc:docMk/>
            <pc:sldMk cId="1812142325" sldId="371"/>
            <ac:spMk id="2" creationId="{5D5AAE20-D5E3-4350-9EB4-2CFBDA4CD886}"/>
          </ac:spMkLst>
        </pc:spChg>
      </pc:sldChg>
      <pc:sldChg chg="modSp mod">
        <pc:chgData name="Ambra Giovannini" userId="fc61e6f8-0be9-4497-8359-9f245027697e" providerId="ADAL" clId="{07066BFD-9ACD-4F72-959C-721D6A1AFDCF}" dt="2022-01-18T07:34:21.163" v="85" actId="207"/>
        <pc:sldMkLst>
          <pc:docMk/>
          <pc:sldMk cId="587873928" sldId="378"/>
        </pc:sldMkLst>
        <pc:spChg chg="mod">
          <ac:chgData name="Ambra Giovannini" userId="fc61e6f8-0be9-4497-8359-9f245027697e" providerId="ADAL" clId="{07066BFD-9ACD-4F72-959C-721D6A1AFDCF}" dt="2022-01-18T07:34:21.163" v="85" actId="207"/>
          <ac:spMkLst>
            <pc:docMk/>
            <pc:sldMk cId="587873928" sldId="378"/>
            <ac:spMk id="2" creationId="{F616AF07-E45F-4952-8087-6D27C4E46B03}"/>
          </ac:spMkLst>
        </pc:spChg>
      </pc:sldChg>
      <pc:sldChg chg="modSp mod">
        <pc:chgData name="Ambra Giovannini" userId="fc61e6f8-0be9-4497-8359-9f245027697e" providerId="ADAL" clId="{07066BFD-9ACD-4F72-959C-721D6A1AFDCF}" dt="2022-01-18T07:35:05.844" v="94" actId="207"/>
        <pc:sldMkLst>
          <pc:docMk/>
          <pc:sldMk cId="2341604782" sldId="383"/>
        </pc:sldMkLst>
        <pc:spChg chg="mod">
          <ac:chgData name="Ambra Giovannini" userId="fc61e6f8-0be9-4497-8359-9f245027697e" providerId="ADAL" clId="{07066BFD-9ACD-4F72-959C-721D6A1AFDCF}" dt="2022-01-18T07:35:05.844" v="94" actId="207"/>
          <ac:spMkLst>
            <pc:docMk/>
            <pc:sldMk cId="2341604782" sldId="383"/>
            <ac:spMk id="2" creationId="{562F398E-3132-4F05-B44A-47AE4C31C734}"/>
          </ac:spMkLst>
        </pc:spChg>
      </pc:sldChg>
      <pc:sldChg chg="modSp mod">
        <pc:chgData name="Ambra Giovannini" userId="fc61e6f8-0be9-4497-8359-9f245027697e" providerId="ADAL" clId="{07066BFD-9ACD-4F72-959C-721D6A1AFDCF}" dt="2022-01-18T07:34:37.675" v="88" actId="207"/>
        <pc:sldMkLst>
          <pc:docMk/>
          <pc:sldMk cId="1456210870" sldId="389"/>
        </pc:sldMkLst>
        <pc:spChg chg="mod">
          <ac:chgData name="Ambra Giovannini" userId="fc61e6f8-0be9-4497-8359-9f245027697e" providerId="ADAL" clId="{07066BFD-9ACD-4F72-959C-721D6A1AFDCF}" dt="2022-01-18T07:34:37.675" v="88" actId="207"/>
          <ac:spMkLst>
            <pc:docMk/>
            <pc:sldMk cId="1456210870" sldId="389"/>
            <ac:spMk id="5" creationId="{573F011B-E6FD-475A-B1DA-4CBAE276EEC4}"/>
          </ac:spMkLst>
        </pc:spChg>
      </pc:sldChg>
      <pc:sldChg chg="modSp mod">
        <pc:chgData name="Ambra Giovannini" userId="fc61e6f8-0be9-4497-8359-9f245027697e" providerId="ADAL" clId="{07066BFD-9ACD-4F72-959C-721D6A1AFDCF}" dt="2022-01-18T07:34:27.077" v="86" actId="207"/>
        <pc:sldMkLst>
          <pc:docMk/>
          <pc:sldMk cId="2977581104" sldId="390"/>
        </pc:sldMkLst>
        <pc:spChg chg="mod">
          <ac:chgData name="Ambra Giovannini" userId="fc61e6f8-0be9-4497-8359-9f245027697e" providerId="ADAL" clId="{07066BFD-9ACD-4F72-959C-721D6A1AFDCF}" dt="2022-01-18T07:34:27.077" v="86" actId="207"/>
          <ac:spMkLst>
            <pc:docMk/>
            <pc:sldMk cId="2977581104" sldId="390"/>
            <ac:spMk id="3" creationId="{619FC2C1-1FBA-4830-AD96-6BCFBE5ABE69}"/>
          </ac:spMkLst>
        </pc:spChg>
      </pc:sldChg>
      <pc:sldChg chg="modSp mod">
        <pc:chgData name="Ambra Giovannini" userId="fc61e6f8-0be9-4497-8359-9f245027697e" providerId="ADAL" clId="{07066BFD-9ACD-4F72-959C-721D6A1AFDCF}" dt="2022-01-18T07:29:33.348" v="57" actId="207"/>
        <pc:sldMkLst>
          <pc:docMk/>
          <pc:sldMk cId="218565026" sldId="394"/>
        </pc:sldMkLst>
        <pc:spChg chg="mod">
          <ac:chgData name="Ambra Giovannini" userId="fc61e6f8-0be9-4497-8359-9f245027697e" providerId="ADAL" clId="{07066BFD-9ACD-4F72-959C-721D6A1AFDCF}" dt="2022-01-18T07:29:33.348" v="57" actId="207"/>
          <ac:spMkLst>
            <pc:docMk/>
            <pc:sldMk cId="218565026" sldId="394"/>
            <ac:spMk id="2" creationId="{0B210CA7-DCE0-4EAE-8435-2E3D4D80CBB9}"/>
          </ac:spMkLst>
        </pc:spChg>
      </pc:sldChg>
      <pc:sldChg chg="modSp mod">
        <pc:chgData name="Ambra Giovannini" userId="fc61e6f8-0be9-4497-8359-9f245027697e" providerId="ADAL" clId="{07066BFD-9ACD-4F72-959C-721D6A1AFDCF}" dt="2022-01-18T07:34:15.676" v="84" actId="166"/>
        <pc:sldMkLst>
          <pc:docMk/>
          <pc:sldMk cId="1662225331" sldId="395"/>
        </pc:sldMkLst>
        <pc:spChg chg="mod">
          <ac:chgData name="Ambra Giovannini" userId="fc61e6f8-0be9-4497-8359-9f245027697e" providerId="ADAL" clId="{07066BFD-9ACD-4F72-959C-721D6A1AFDCF}" dt="2022-01-18T07:33:48.475" v="79" actId="207"/>
          <ac:spMkLst>
            <pc:docMk/>
            <pc:sldMk cId="1662225331" sldId="395"/>
            <ac:spMk id="6" creationId="{37C1F624-2E62-458D-934C-DEDC0BD3E180}"/>
          </ac:spMkLst>
        </pc:spChg>
        <pc:spChg chg="mod ord">
          <ac:chgData name="Ambra Giovannini" userId="fc61e6f8-0be9-4497-8359-9f245027697e" providerId="ADAL" clId="{07066BFD-9ACD-4F72-959C-721D6A1AFDCF}" dt="2022-01-18T07:34:11.544" v="83" actId="1076"/>
          <ac:spMkLst>
            <pc:docMk/>
            <pc:sldMk cId="1662225331" sldId="395"/>
            <ac:spMk id="16" creationId="{03E43716-3AD3-4132-BCB4-D19079FFB9BF}"/>
          </ac:spMkLst>
        </pc:spChg>
        <pc:picChg chg="ord">
          <ac:chgData name="Ambra Giovannini" userId="fc61e6f8-0be9-4497-8359-9f245027697e" providerId="ADAL" clId="{07066BFD-9ACD-4F72-959C-721D6A1AFDCF}" dt="2022-01-18T07:34:15.676" v="84" actId="166"/>
          <ac:picMkLst>
            <pc:docMk/>
            <pc:sldMk cId="1662225331" sldId="395"/>
            <ac:picMk id="12" creationId="{ACBE5E74-AA70-4F3C-BA8B-C3AF6AD01FA7}"/>
          </ac:picMkLst>
        </pc:picChg>
      </pc:sldChg>
      <pc:sldChg chg="modSp mod">
        <pc:chgData name="Ambra Giovannini" userId="fc61e6f8-0be9-4497-8359-9f245027697e" providerId="ADAL" clId="{07066BFD-9ACD-4F72-959C-721D6A1AFDCF}" dt="2022-01-18T07:34:56.417" v="92" actId="207"/>
        <pc:sldMkLst>
          <pc:docMk/>
          <pc:sldMk cId="2830231777" sldId="396"/>
        </pc:sldMkLst>
        <pc:spChg chg="mod">
          <ac:chgData name="Ambra Giovannini" userId="fc61e6f8-0be9-4497-8359-9f245027697e" providerId="ADAL" clId="{07066BFD-9ACD-4F72-959C-721D6A1AFDCF}" dt="2022-01-18T07:34:56.417" v="92" actId="207"/>
          <ac:spMkLst>
            <pc:docMk/>
            <pc:sldMk cId="2830231777" sldId="396"/>
            <ac:spMk id="2" creationId="{D8286DC2-CDF4-4ECE-BEF8-67F4ED35CCF8}"/>
          </ac:spMkLst>
        </pc:spChg>
      </pc:sldChg>
      <pc:sldChg chg="modSp mod">
        <pc:chgData name="Ambra Giovannini" userId="fc61e6f8-0be9-4497-8359-9f245027697e" providerId="ADAL" clId="{07066BFD-9ACD-4F72-959C-721D6A1AFDCF}" dt="2022-01-18T07:34:51.858" v="91" actId="207"/>
        <pc:sldMkLst>
          <pc:docMk/>
          <pc:sldMk cId="4280651532" sldId="397"/>
        </pc:sldMkLst>
        <pc:spChg chg="mod">
          <ac:chgData name="Ambra Giovannini" userId="fc61e6f8-0be9-4497-8359-9f245027697e" providerId="ADAL" clId="{07066BFD-9ACD-4F72-959C-721D6A1AFDCF}" dt="2022-01-18T07:34:51.858" v="91" actId="207"/>
          <ac:spMkLst>
            <pc:docMk/>
            <pc:sldMk cId="4280651532" sldId="397"/>
            <ac:spMk id="2" creationId="{9B6FB3AD-0F66-4AAB-8930-A85BEFCB4AF9}"/>
          </ac:spMkLst>
        </pc:spChg>
      </pc:sldChg>
      <pc:sldChg chg="modSp mod">
        <pc:chgData name="Ambra Giovannini" userId="fc61e6f8-0be9-4497-8359-9f245027697e" providerId="ADAL" clId="{07066BFD-9ACD-4F72-959C-721D6A1AFDCF}" dt="2022-01-18T07:34:48.376" v="90" actId="207"/>
        <pc:sldMkLst>
          <pc:docMk/>
          <pc:sldMk cId="1906398852" sldId="398"/>
        </pc:sldMkLst>
        <pc:spChg chg="mod">
          <ac:chgData name="Ambra Giovannini" userId="fc61e6f8-0be9-4497-8359-9f245027697e" providerId="ADAL" clId="{07066BFD-9ACD-4F72-959C-721D6A1AFDCF}" dt="2022-01-18T07:34:48.376" v="90" actId="207"/>
          <ac:spMkLst>
            <pc:docMk/>
            <pc:sldMk cId="1906398852" sldId="398"/>
            <ac:spMk id="2" creationId="{7A6BE99E-E2CE-4329-BD73-890F88F996CA}"/>
          </ac:spMkLst>
        </pc:spChg>
      </pc:sldChg>
      <pc:sldChg chg="modSp mod">
        <pc:chgData name="Ambra Giovannini" userId="fc61e6f8-0be9-4497-8359-9f245027697e" providerId="ADAL" clId="{07066BFD-9ACD-4F72-959C-721D6A1AFDCF}" dt="2022-01-18T07:33:32.917" v="77" actId="207"/>
        <pc:sldMkLst>
          <pc:docMk/>
          <pc:sldMk cId="1747228998" sldId="399"/>
        </pc:sldMkLst>
        <pc:spChg chg="mod">
          <ac:chgData name="Ambra Giovannini" userId="fc61e6f8-0be9-4497-8359-9f245027697e" providerId="ADAL" clId="{07066BFD-9ACD-4F72-959C-721D6A1AFDCF}" dt="2022-01-18T07:33:32.917" v="77" actId="207"/>
          <ac:spMkLst>
            <pc:docMk/>
            <pc:sldMk cId="1747228998" sldId="399"/>
            <ac:spMk id="2" creationId="{B88E025B-3522-43A5-98C8-C8E50A784EA1}"/>
          </ac:spMkLst>
        </pc:spChg>
      </pc:sldChg>
      <pc:sldChg chg="modSp mod modClrScheme chgLayout">
        <pc:chgData name="Ambra Giovannini" userId="fc61e6f8-0be9-4497-8359-9f245027697e" providerId="ADAL" clId="{07066BFD-9ACD-4F72-959C-721D6A1AFDCF}" dt="2022-01-18T07:32:30.837" v="67" actId="207"/>
        <pc:sldMkLst>
          <pc:docMk/>
          <pc:sldMk cId="1504266905" sldId="400"/>
        </pc:sldMkLst>
        <pc:spChg chg="mod">
          <ac:chgData name="Ambra Giovannini" userId="fc61e6f8-0be9-4497-8359-9f245027697e" providerId="ADAL" clId="{07066BFD-9ACD-4F72-959C-721D6A1AFDCF}" dt="2022-01-18T07:32:30.837" v="67" actId="207"/>
          <ac:spMkLst>
            <pc:docMk/>
            <pc:sldMk cId="1504266905" sldId="400"/>
            <ac:spMk id="2" creationId="{A901258C-A798-4C81-80CD-0B4BE48F8FC7}"/>
          </ac:spMkLst>
        </pc:spChg>
        <pc:spChg chg="mod ord">
          <ac:chgData name="Ambra Giovannini" userId="fc61e6f8-0be9-4497-8359-9f245027697e" providerId="ADAL" clId="{07066BFD-9ACD-4F72-959C-721D6A1AFDCF}" dt="2022-01-18T07:32:07.034" v="66" actId="700"/>
          <ac:spMkLst>
            <pc:docMk/>
            <pc:sldMk cId="1504266905" sldId="400"/>
            <ac:spMk id="3" creationId="{91BA250E-B833-4F39-B826-143871F91A77}"/>
          </ac:spMkLst>
        </pc:spChg>
        <pc:spChg chg="mod ord">
          <ac:chgData name="Ambra Giovannini" userId="fc61e6f8-0be9-4497-8359-9f245027697e" providerId="ADAL" clId="{07066BFD-9ACD-4F72-959C-721D6A1AFDCF}" dt="2022-01-18T07:32:07.034" v="66" actId="700"/>
          <ac:spMkLst>
            <pc:docMk/>
            <pc:sldMk cId="1504266905" sldId="400"/>
            <ac:spMk id="4" creationId="{7182C1CD-879D-4732-9B20-D5336218EEEB}"/>
          </ac:spMkLst>
        </pc:spChg>
        <pc:picChg chg="mod ord">
          <ac:chgData name="Ambra Giovannini" userId="fc61e6f8-0be9-4497-8359-9f245027697e" providerId="ADAL" clId="{07066BFD-9ACD-4F72-959C-721D6A1AFDCF}" dt="2022-01-18T07:32:07.034" v="66" actId="700"/>
          <ac:picMkLst>
            <pc:docMk/>
            <pc:sldMk cId="1504266905" sldId="400"/>
            <ac:picMk id="7" creationId="{824CA380-F9AA-4E3C-AFB0-4A2E33773FFA}"/>
          </ac:picMkLst>
        </pc:picChg>
      </pc:sldChg>
      <pc:sldMasterChg chg="mod modSldLayout">
        <pc:chgData name="Ambra Giovannini" userId="fc61e6f8-0be9-4497-8359-9f245027697e" providerId="ADAL" clId="{07066BFD-9ACD-4F72-959C-721D6A1AFDCF}" dt="2022-01-18T07:31:49.489" v="65" actId="166"/>
        <pc:sldMasterMkLst>
          <pc:docMk/>
          <pc:sldMasterMk cId="0" sldId="2147483660"/>
        </pc:sldMasterMkLst>
        <pc:sldLayoutChg chg="addSp modSp mod">
          <pc:chgData name="Ambra Giovannini" userId="fc61e6f8-0be9-4497-8359-9f245027697e" providerId="ADAL" clId="{07066BFD-9ACD-4F72-959C-721D6A1AFDCF}" dt="2022-01-18T07:31:49.489" v="65" actId="166"/>
          <pc:sldLayoutMkLst>
            <pc:docMk/>
            <pc:sldMasterMk cId="0" sldId="2147483660"/>
            <pc:sldLayoutMk cId="3240837080" sldId="2147483671"/>
          </pc:sldLayoutMkLst>
          <pc:spChg chg="add mod ord">
            <ac:chgData name="Ambra Giovannini" userId="fc61e6f8-0be9-4497-8359-9f245027697e" providerId="ADAL" clId="{07066BFD-9ACD-4F72-959C-721D6A1AFDCF}" dt="2022-01-18T07:31:49.489" v="65" actId="166"/>
            <ac:spMkLst>
              <pc:docMk/>
              <pc:sldMasterMk cId="0" sldId="2147483660"/>
              <pc:sldLayoutMk cId="3240837080" sldId="2147483671"/>
              <ac:spMk id="7" creationId="{EA33F698-D39B-48DD-AD77-2E4B1691680F}"/>
            </ac:spMkLst>
          </pc:spChg>
        </pc:sldLayoutChg>
        <pc:sldLayoutChg chg="addSp modSp mod setBg">
          <pc:chgData name="Ambra Giovannini" userId="fc61e6f8-0be9-4497-8359-9f245027697e" providerId="ADAL" clId="{07066BFD-9ACD-4F72-959C-721D6A1AFDCF}" dt="2022-01-18T07:28:43.523" v="53" actId="14100"/>
          <pc:sldLayoutMkLst>
            <pc:docMk/>
            <pc:sldMasterMk cId="0" sldId="2147483660"/>
            <pc:sldLayoutMk cId="2967721423" sldId="2147483672"/>
          </pc:sldLayoutMkLst>
          <pc:spChg chg="add mod">
            <ac:chgData name="Ambra Giovannini" userId="fc61e6f8-0be9-4497-8359-9f245027697e" providerId="ADAL" clId="{07066BFD-9ACD-4F72-959C-721D6A1AFDCF}" dt="2022-01-18T07:28:43.523" v="53" actId="14100"/>
            <ac:spMkLst>
              <pc:docMk/>
              <pc:sldMasterMk cId="0" sldId="2147483660"/>
              <pc:sldLayoutMk cId="2967721423" sldId="2147483672"/>
              <ac:spMk id="4" creationId="{B775DAFE-B9B7-4A72-8F77-85CA2D3B958C}"/>
            </ac:spMkLst>
          </pc:spChg>
        </pc:sldLayoutChg>
        <pc:sldLayoutChg chg="addSp modSp">
          <pc:chgData name="Ambra Giovannini" userId="fc61e6f8-0be9-4497-8359-9f245027697e" providerId="ADAL" clId="{07066BFD-9ACD-4F72-959C-721D6A1AFDCF}" dt="2022-01-18T07:26:39.885" v="42"/>
          <pc:sldLayoutMkLst>
            <pc:docMk/>
            <pc:sldMasterMk cId="0" sldId="2147483660"/>
            <pc:sldLayoutMk cId="2904275871" sldId="2147483676"/>
          </pc:sldLayoutMkLst>
          <pc:spChg chg="add mod">
            <ac:chgData name="Ambra Giovannini" userId="fc61e6f8-0be9-4497-8359-9f245027697e" providerId="ADAL" clId="{07066BFD-9ACD-4F72-959C-721D6A1AFDCF}" dt="2022-01-18T07:26:39.885" v="42"/>
            <ac:spMkLst>
              <pc:docMk/>
              <pc:sldMasterMk cId="0" sldId="2147483660"/>
              <pc:sldLayoutMk cId="2904275871" sldId="2147483676"/>
              <ac:spMk id="9" creationId="{46BB87F7-A69A-4717-B121-0361656B0259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Europa</a:t>
            </a:r>
          </a:p>
        </c:rich>
      </c:tx>
      <c:layout>
        <c:manualLayout>
          <c:xMode val="edge"/>
          <c:yMode val="edge"/>
          <c:x val="0.24941627037822259"/>
          <c:y val="4.20695276978957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Europa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6118528662178095E-2"/>
                  <c:y val="0.12121061311683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2"/>
              <c:layout>
                <c:manualLayout>
                  <c:x val="-9.8165962950283472E-2"/>
                  <c:y val="-9.900554889276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1A7-44A3-A571-9D06286578B2}"/>
                </c:ext>
              </c:extLst>
            </c:dLbl>
            <c:dLbl>
              <c:idx val="3"/>
              <c:layout>
                <c:manualLayout>
                  <c:x val="3.2191601049868769E-2"/>
                  <c:y val="-0.112465691595019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0.10148465137509984"/>
                  <c:y val="0.129204712402001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91</c:v>
                </c:pt>
                <c:pt idx="1">
                  <c:v>184</c:v>
                </c:pt>
                <c:pt idx="2">
                  <c:v>44</c:v>
                </c:pt>
                <c:pt idx="3">
                  <c:v>201</c:v>
                </c:pt>
                <c:pt idx="4">
                  <c:v>172</c:v>
                </c:pt>
                <c:pt idx="5">
                  <c:v>85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598349119403558"/>
          <c:y val="2.9232868827464592E-2"/>
          <c:w val="0.30401650880596448"/>
          <c:h val="0.970767131172535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sz="1600" b="1" dirty="0">
                <a:solidFill>
                  <a:schemeClr val="bg1"/>
                </a:solidFill>
                <a:latin typeface="Nunito Sans" pitchFamily="2" charset="0"/>
              </a:rPr>
              <a:t>America</a:t>
            </a:r>
          </a:p>
        </c:rich>
      </c:tx>
      <c:layout>
        <c:manualLayout>
          <c:xMode val="edge"/>
          <c:yMode val="edge"/>
          <c:x val="0.41573484396965382"/>
          <c:y val="2.4178801283570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America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5-476A-BF98-EC6DB0D2C623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5-476A-BF98-EC6DB0D2C623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5-476A-BF98-EC6DB0D2C623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5-476A-BF98-EC6DB0D2C623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3F5-476A-BF98-EC6DB0D2C6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3F5-476A-BF98-EC6DB0D2C623}"/>
              </c:ext>
            </c:extLst>
          </c:dPt>
          <c:dPt>
            <c:idx val="6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3F5-476A-BF98-EC6DB0D2C623}"/>
              </c:ext>
            </c:extLst>
          </c:dPt>
          <c:dLbls>
            <c:dLbl>
              <c:idx val="0"/>
              <c:layout>
                <c:manualLayout>
                  <c:x val="-0.14252063600745568"/>
                  <c:y val="0.1533130103110043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5-476A-BF98-EC6DB0D2C623}"/>
                </c:ext>
              </c:extLst>
            </c:dLbl>
            <c:dLbl>
              <c:idx val="1"/>
              <c:layout>
                <c:manualLayout>
                  <c:x val="-0.15331051009928107"/>
                  <c:y val="-9.73094385834602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5-476A-BF98-EC6DB0D2C623}"/>
                </c:ext>
              </c:extLst>
            </c:dLbl>
            <c:dLbl>
              <c:idx val="2"/>
              <c:layout>
                <c:manualLayout>
                  <c:x val="-7.7002168207234961E-2"/>
                  <c:y val="-0.111901568067789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F5-476A-BF98-EC6DB0D2C623}"/>
                </c:ext>
              </c:extLst>
            </c:dLbl>
            <c:dLbl>
              <c:idx val="3"/>
              <c:layout>
                <c:manualLayout>
                  <c:x val="0.15382232112290312"/>
                  <c:y val="-0.1389139083059062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F5-476A-BF98-EC6DB0D2C623}"/>
                </c:ext>
              </c:extLst>
            </c:dLbl>
            <c:dLbl>
              <c:idx val="5"/>
              <c:layout>
                <c:manualLayout>
                  <c:x val="8.5847122370573195E-2"/>
                  <c:y val="0.120005270139224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F5-476A-BF98-EC6DB0D2C623}"/>
                </c:ext>
              </c:extLst>
            </c:dLbl>
            <c:dLbl>
              <c:idx val="6"/>
              <c:layout>
                <c:manualLayout>
                  <c:x val="1.4549241127467763E-2"/>
                  <c:y val="9.748952085171433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3F5-476A-BF98-EC6DB0D2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107</c:v>
                </c:pt>
                <c:pt idx="1">
                  <c:v>62</c:v>
                </c:pt>
                <c:pt idx="2">
                  <c:v>23</c:v>
                </c:pt>
                <c:pt idx="3">
                  <c:v>162</c:v>
                </c:pt>
                <c:pt idx="4">
                  <c:v>14</c:v>
                </c:pt>
                <c:pt idx="5">
                  <c:v>47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3F5-476A-BF98-EC6DB0D2C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07F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1A7-44A3-A571-9D06286578B2}"/>
              </c:ext>
            </c:extLst>
          </c:dPt>
          <c:dPt>
            <c:idx val="1"/>
            <c:bubble3D val="0"/>
            <c:spPr>
              <a:solidFill>
                <a:srgbClr val="A4A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7-44A3-A571-9D06286578B2}"/>
              </c:ext>
            </c:extLst>
          </c:dPt>
          <c:dPt>
            <c:idx val="2"/>
            <c:bubble3D val="0"/>
            <c:spPr>
              <a:solidFill>
                <a:srgbClr val="00BE7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1A7-44A3-A571-9D06286578B2}"/>
              </c:ext>
            </c:extLst>
          </c:dPt>
          <c:dPt>
            <c:idx val="3"/>
            <c:bubble3D val="0"/>
            <c:spPr>
              <a:solidFill>
                <a:srgbClr val="00B0F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7-44A3-A571-9D06286578B2}"/>
              </c:ext>
            </c:extLst>
          </c:dPt>
          <c:dPt>
            <c:idx val="4"/>
            <c:bubble3D val="0"/>
            <c:spPr>
              <a:solidFill>
                <a:srgbClr val="DE6CE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1A7-44A3-A571-9D06286578B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7-44A3-A571-9D06286578B2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1A7-44A3-A571-9D06286578B2}"/>
              </c:ext>
            </c:extLst>
          </c:dPt>
          <c:dLbls>
            <c:dLbl>
              <c:idx val="0"/>
              <c:layout>
                <c:manualLayout>
                  <c:x val="-7.0576795721551067E-2"/>
                  <c:y val="0.126587591792490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A7-44A3-A571-9D06286578B2}"/>
                </c:ext>
              </c:extLst>
            </c:dLbl>
            <c:dLbl>
              <c:idx val="3"/>
              <c:layout>
                <c:manualLayout>
                  <c:x val="7.174385197696026E-2"/>
                  <c:y val="-0.134435859674094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A7-44A3-A571-9D06286578B2}"/>
                </c:ext>
              </c:extLst>
            </c:dLbl>
            <c:dLbl>
              <c:idx val="5"/>
              <c:layout>
                <c:manualLayout>
                  <c:x val="7.215339039918818E-2"/>
                  <c:y val="0.1157045436586748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A7-44A3-A571-9D062865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Foglio1!$A$2:$A$8</c:f>
              <c:strCache>
                <c:ptCount val="7"/>
                <c:pt idx="0">
                  <c:v>Cluster 1 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 </c:v>
                </c:pt>
                <c:pt idx="4">
                  <c:v>Cluster 5 </c:v>
                </c:pt>
                <c:pt idx="5">
                  <c:v>Auto non utilizzata</c:v>
                </c:pt>
                <c:pt idx="6">
                  <c:v>Vettura di test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221</c:v>
                </c:pt>
                <c:pt idx="1">
                  <c:v>285</c:v>
                </c:pt>
                <c:pt idx="2">
                  <c:v>74</c:v>
                </c:pt>
                <c:pt idx="3">
                  <c:v>391</c:v>
                </c:pt>
                <c:pt idx="4">
                  <c:v>208</c:v>
                </c:pt>
                <c:pt idx="5">
                  <c:v>148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7-44A3-A571-9D062865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Nunito Sans" pitchFamily="2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191366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66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160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85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Parametro temporale dell’algoritmo impostato per i grafici successivi su 2 ORE al posto di 5 minuti</a:t>
            </a:r>
          </a:p>
          <a:p>
            <a:r>
              <a:rPr lang="it-IT"/>
              <a:t>-&gt; due serie sono distinte se tra l’una e l’altra intercorre un «tempo di ricarica» </a:t>
            </a:r>
          </a:p>
          <a:p>
            <a:r>
              <a:rPr lang="it-IT"/>
              <a:t>I grafici successivi fanno riferimento solo ad auto europee per questioni di </a:t>
            </a:r>
            <a:r>
              <a:rPr lang="it-IT" err="1"/>
              <a:t>timezone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56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Gli </a:t>
            </a:r>
            <a:r>
              <a:rPr lang="it-IT" err="1"/>
              <a:t>outliers</a:t>
            </a:r>
            <a:r>
              <a:rPr lang="it-IT"/>
              <a:t> sono punti che si trovano 1.5 volte sopra o sotto l’altezza della «scatola»</a:t>
            </a:r>
          </a:p>
        </p:txBody>
      </p:sp>
    </p:spTree>
    <p:extLst>
      <p:ext uri="{BB962C8B-B14F-4D97-AF65-F5344CB8AC3E}">
        <p14:creationId xmlns:p14="http://schemas.microsoft.com/office/powerpoint/2010/main" val="29297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ELETTRIFICAZIONE MOTORE: </a:t>
            </a:r>
          </a:p>
          <a:p>
            <a:pPr marL="158750" indent="0">
              <a:buNone/>
            </a:pPr>
            <a:r>
              <a:rPr lang="it-IT"/>
              <a:t>        problema -&gt; soluzione</a:t>
            </a:r>
          </a:p>
          <a:p>
            <a:pPr marL="158750" indent="0">
              <a:buNone/>
            </a:pPr>
            <a:r>
              <a:rPr lang="it-IT"/>
              <a:t>        partire dalla domanda</a:t>
            </a:r>
          </a:p>
          <a:p>
            <a:pPr marL="158750" indent="0">
              <a:buNone/>
            </a:pPr>
            <a:r>
              <a:rPr lang="it-IT"/>
              <a:t>Es: quale può essere il tempo medio di ricarica?</a:t>
            </a:r>
          </a:p>
          <a:p>
            <a:endParaRPr lang="it-IT"/>
          </a:p>
          <a:p>
            <a:r>
              <a:rPr lang="it-IT"/>
              <a:t>Perché i viola hanno distanza percorsa medio breve ma percorrono tanti km in un giorno -&gt; frequenza </a:t>
            </a:r>
          </a:p>
        </p:txBody>
      </p:sp>
    </p:spTree>
    <p:extLst>
      <p:ext uri="{BB962C8B-B14F-4D97-AF65-F5344CB8AC3E}">
        <p14:creationId xmlns:p14="http://schemas.microsoft.com/office/powerpoint/2010/main" val="412590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Tutto in minuti</a:t>
            </a:r>
          </a:p>
          <a:p>
            <a:endParaRPr lang="it-IT"/>
          </a:p>
          <a:p>
            <a:r>
              <a:rPr lang="it-IT"/>
              <a:t>Serie sia verdi che rosse -&gt; più utile ai fini dell’elettrico</a:t>
            </a:r>
          </a:p>
        </p:txBody>
      </p:sp>
    </p:spTree>
    <p:extLst>
      <p:ext uri="{BB962C8B-B14F-4D97-AF65-F5344CB8AC3E}">
        <p14:creationId xmlns:p14="http://schemas.microsoft.com/office/powerpoint/2010/main" val="3899106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TOGLIERE OUTLIER</a:t>
            </a:r>
          </a:p>
          <a:p>
            <a:r>
              <a:rPr lang="it-IT"/>
              <a:t>SOLO EUROPEE</a:t>
            </a:r>
          </a:p>
          <a:p>
            <a:r>
              <a:rPr lang="it-IT"/>
              <a:t>Serie sia rosse che verdi</a:t>
            </a:r>
          </a:p>
          <a:p>
            <a:endParaRPr lang="it-IT"/>
          </a:p>
          <a:p>
            <a:r>
              <a:rPr lang="it-IT"/>
              <a:t>Ribadire capacità algoritmo</a:t>
            </a:r>
          </a:p>
        </p:txBody>
      </p:sp>
    </p:spTree>
    <p:extLst>
      <p:ext uri="{BB962C8B-B14F-4D97-AF65-F5344CB8AC3E}">
        <p14:creationId xmlns:p14="http://schemas.microsoft.com/office/powerpoint/2010/main" val="393989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+ indicano i punti di valore aggiunto</a:t>
            </a:r>
          </a:p>
        </p:txBody>
      </p:sp>
    </p:spTree>
    <p:extLst>
      <p:ext uri="{BB962C8B-B14F-4D97-AF65-F5344CB8AC3E}">
        <p14:creationId xmlns:p14="http://schemas.microsoft.com/office/powerpoint/2010/main" val="410633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  <a:p>
            <a:r>
              <a:rPr lang="it-IT" err="1"/>
              <a:t>Perchè</a:t>
            </a:r>
            <a:r>
              <a:rPr lang="it-IT"/>
              <a:t> in alcuni casi più lunghe della durata di guida giornaliera? -&gt; includono momenti di pausa tra le serie fino a due ore</a:t>
            </a:r>
          </a:p>
        </p:txBody>
      </p:sp>
    </p:spTree>
    <p:extLst>
      <p:ext uri="{BB962C8B-B14F-4D97-AF65-F5344CB8AC3E}">
        <p14:creationId xmlns:p14="http://schemas.microsoft.com/office/powerpoint/2010/main" val="161082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Solo europee</a:t>
            </a:r>
          </a:p>
          <a:p>
            <a:r>
              <a:rPr lang="it-IT"/>
              <a:t>Anche serie rosse</a:t>
            </a:r>
          </a:p>
        </p:txBody>
      </p:sp>
    </p:spTree>
    <p:extLst>
      <p:ext uri="{BB962C8B-B14F-4D97-AF65-F5344CB8AC3E}">
        <p14:creationId xmlns:p14="http://schemas.microsoft.com/office/powerpoint/2010/main" val="398626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150620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Selezionato Europa e </a:t>
            </a:r>
            <a:r>
              <a:rPr lang="it-IT" dirty="0" err="1"/>
              <a:t>america</a:t>
            </a:r>
            <a:r>
              <a:rPr lang="it-IT" dirty="0"/>
              <a:t> in quanto più numerose</a:t>
            </a:r>
          </a:p>
        </p:txBody>
      </p:sp>
    </p:spTree>
    <p:extLst>
      <p:ext uri="{BB962C8B-B14F-4D97-AF65-F5344CB8AC3E}">
        <p14:creationId xmlns:p14="http://schemas.microsoft.com/office/powerpoint/2010/main" val="804482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Slide su: cosa ce ne facciamo dai cluster?</a:t>
            </a:r>
          </a:p>
        </p:txBody>
      </p:sp>
    </p:spTree>
    <p:extLst>
      <p:ext uri="{BB962C8B-B14F-4D97-AF65-F5344CB8AC3E}">
        <p14:creationId xmlns:p14="http://schemas.microsoft.com/office/powerpoint/2010/main" val="254556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595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017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516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644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76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909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708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Anche i</a:t>
            </a:r>
          </a:p>
        </p:txBody>
      </p:sp>
    </p:spTree>
    <p:extLst>
      <p:ext uri="{BB962C8B-B14F-4D97-AF65-F5344CB8AC3E}">
        <p14:creationId xmlns:p14="http://schemas.microsoft.com/office/powerpoint/2010/main" val="895491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etichette dati anche sotto cluster 1 e 2</a:t>
            </a:r>
          </a:p>
        </p:txBody>
      </p:sp>
    </p:spTree>
    <p:extLst>
      <p:ext uri="{BB962C8B-B14F-4D97-AF65-F5344CB8AC3E}">
        <p14:creationId xmlns:p14="http://schemas.microsoft.com/office/powerpoint/2010/main" val="2439726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803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626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78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036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229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34491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0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705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556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Espressa in percentuale</a:t>
            </a:r>
          </a:p>
        </p:txBody>
      </p:sp>
    </p:spTree>
    <p:extLst>
      <p:ext uri="{BB962C8B-B14F-4D97-AF65-F5344CB8AC3E}">
        <p14:creationId xmlns:p14="http://schemas.microsoft.com/office/powerpoint/2010/main" val="214087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750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97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1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1179 Vetture (eliminate quelle con meno di 3 giorni di record a velocità </a:t>
            </a:r>
            <a:r>
              <a:rPr lang="it-IT" dirty="0" err="1"/>
              <a:t>nonnulle</a:t>
            </a:r>
            <a:r>
              <a:rPr lang="it-IT" dirty="0"/>
              <a:t> e i vin di test)</a:t>
            </a:r>
          </a:p>
          <a:p>
            <a:r>
              <a:rPr lang="it-IT" dirty="0"/>
              <a:t>Poi proviamo a dare nomi</a:t>
            </a:r>
          </a:p>
        </p:txBody>
      </p:sp>
    </p:spTree>
    <p:extLst>
      <p:ext uri="{BB962C8B-B14F-4D97-AF65-F5344CB8AC3E}">
        <p14:creationId xmlns:p14="http://schemas.microsoft.com/office/powerpoint/2010/main" val="23806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81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EE919CC-CAFF-BB42-9A7F-E7FCB6C04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566" y="0"/>
            <a:ext cx="7181465" cy="5143500"/>
          </a:xfrm>
          <a:custGeom>
            <a:avLst/>
            <a:gdLst>
              <a:gd name="connsiteX0" fmla="*/ 0 w 9575286"/>
              <a:gd name="connsiteY0" fmla="*/ 0 h 6858000"/>
              <a:gd name="connsiteX1" fmla="*/ 9575286 w 9575286"/>
              <a:gd name="connsiteY1" fmla="*/ 0 h 6858000"/>
              <a:gd name="connsiteX2" fmla="*/ 2679823 w 9575286"/>
              <a:gd name="connsiteY2" fmla="*/ 6858000 h 6858000"/>
              <a:gd name="connsiteX3" fmla="*/ 0 w 9575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5286" h="6858000">
                <a:moveTo>
                  <a:pt x="0" y="0"/>
                </a:moveTo>
                <a:lnTo>
                  <a:pt x="9575286" y="0"/>
                </a:lnTo>
                <a:lnTo>
                  <a:pt x="2679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46BB87F7-A69A-4717-B121-0361656B0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2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2109354"/>
            <a:ext cx="8643615" cy="237951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uppo">
            <a:extLst>
              <a:ext uri="{FF2B5EF4-FFF2-40B4-BE49-F238E27FC236}">
                <a16:creationId xmlns:a16="http://schemas.microsoft.com/office/drawing/2014/main" id="{5D8CE1D1-2C91-3240-A8F3-408E4C3D6F6F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8" name="Gruppo" descr="Gruppo">
              <a:extLst>
                <a:ext uri="{FF2B5EF4-FFF2-40B4-BE49-F238E27FC236}">
                  <a16:creationId xmlns:a16="http://schemas.microsoft.com/office/drawing/2014/main" id="{EADBDF5F-E186-0747-8268-279892BD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magine 13" descr="Immagine 13">
              <a:extLst>
                <a:ext uri="{FF2B5EF4-FFF2-40B4-BE49-F238E27FC236}">
                  <a16:creationId xmlns:a16="http://schemas.microsoft.com/office/drawing/2014/main" id="{BAA6A0B9-5D78-3E4B-9339-E119BE27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602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71650"/>
            <a:ext cx="9144000" cy="337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156769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EA33F698-D39B-48DD-AD77-2E4B16916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7146" y="4840287"/>
            <a:ext cx="586854" cy="303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83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D3F73949-7DF9-764E-AFA7-07A2D741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4168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7" name="Google Shape;202;p21">
            <a:extLst>
              <a:ext uri="{FF2B5EF4-FFF2-40B4-BE49-F238E27FC236}">
                <a16:creationId xmlns:a16="http://schemas.microsoft.com/office/drawing/2014/main" id="{1231C964-9308-5949-8C28-F80F93E5394B}"/>
              </a:ext>
            </a:extLst>
          </p:cNvPr>
          <p:cNvSpPr/>
          <p:nvPr userDrawn="1"/>
        </p:nvSpPr>
        <p:spPr>
          <a:xfrm rot="10800000" flipH="1">
            <a:off x="3098730" y="732142"/>
            <a:ext cx="2651830" cy="2651830"/>
          </a:xfrm>
          <a:prstGeom prst="teardrop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E943E079-3764-014E-931D-2E0FE4216D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03350" y="3726871"/>
            <a:ext cx="6337300" cy="584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2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custom 9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850" y="303213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8D4368C-D8AC-F148-B817-D9467A92D62B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299B4F50-7DE9-484B-BA00-BE674EE7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6422"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CC0E04D-A0A2-CB40-BCED-4A234A7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9062"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450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10FE096-CCA9-6F4E-98CC-CFF7E232D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26607" r="440" b="29280"/>
          <a:stretch/>
        </p:blipFill>
        <p:spPr>
          <a:xfrm>
            <a:off x="0" y="-66446"/>
            <a:ext cx="9144000" cy="2636995"/>
          </a:xfrm>
          <a:prstGeom prst="rect">
            <a:avLst/>
          </a:prstGeom>
          <a:solidFill>
            <a:srgbClr val="130C16"/>
          </a:solidFill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D470E5-ED2F-41E1-BF3C-5FBBC7509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0088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d-ID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FD3EC8-820B-244C-9284-F6B4424FA90D}"/>
              </a:ext>
            </a:extLst>
          </p:cNvPr>
          <p:cNvGrpSpPr/>
          <p:nvPr userDrawn="1"/>
        </p:nvGrpSpPr>
        <p:grpSpPr>
          <a:xfrm>
            <a:off x="3934834" y="2971622"/>
            <a:ext cx="4018892" cy="3240105"/>
            <a:chOff x="3934834" y="2971622"/>
            <a:chExt cx="4018892" cy="3240105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BA4655FF-04D9-FE41-AB20-043555B5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4353CC39-5E87-9B4D-B661-CB7C2D4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E06143-BF8F-9B4E-9D3D-3FD5797FE7B8}"/>
              </a:ext>
            </a:extLst>
          </p:cNvPr>
          <p:cNvSpPr txBox="1"/>
          <p:nvPr userDrawn="1"/>
        </p:nvSpPr>
        <p:spPr>
          <a:xfrm>
            <a:off x="3766737" y="4707532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latin typeface="Nunito Sans" pitchFamily="2" charset="77"/>
              </a:rPr>
              <a:t>Applied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srl</a:t>
            </a:r>
            <a:r>
              <a:rPr lang="it-IT" sz="800">
                <a:latin typeface="Nunito Sans" pitchFamily="2" charset="77"/>
              </a:rPr>
              <a:t> – </a:t>
            </a:r>
            <a:r>
              <a:rPr lang="it-IT" sz="800" err="1">
                <a:latin typeface="Nunito Sans" pitchFamily="2" charset="77"/>
              </a:rPr>
              <a:t>All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rights</a:t>
            </a:r>
            <a:r>
              <a:rPr lang="it-IT" sz="800">
                <a:latin typeface="Nunito Sans" pitchFamily="2" charset="77"/>
              </a:rPr>
              <a:t> </a:t>
            </a:r>
            <a:r>
              <a:rPr lang="it-IT" sz="800" err="1">
                <a:latin typeface="Nunito Sans" pitchFamily="2" charset="77"/>
              </a:rPr>
              <a:t>reserved</a:t>
            </a:r>
            <a:endParaRPr lang="it-IT" sz="800">
              <a:latin typeface="Nunito Sans" pitchFamily="2" charset="77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EC615FC-32BA-9342-8518-68F6EA4B80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700085"/>
            <a:ext cx="9144000" cy="3743325"/>
          </a:xfrm>
          <a:custGeom>
            <a:avLst/>
            <a:gdLst>
              <a:gd name="connsiteX0" fmla="*/ 12192000 w 12192000"/>
              <a:gd name="connsiteY0" fmla="*/ 0 h 4991100"/>
              <a:gd name="connsiteX1" fmla="*/ 12192000 w 12192000"/>
              <a:gd name="connsiteY1" fmla="*/ 4991100 h 4991100"/>
              <a:gd name="connsiteX2" fmla="*/ 9713590 w 12192000"/>
              <a:gd name="connsiteY2" fmla="*/ 2495550 h 4991100"/>
              <a:gd name="connsiteX3" fmla="*/ 0 w 12192000"/>
              <a:gd name="connsiteY3" fmla="*/ 0 h 4991100"/>
              <a:gd name="connsiteX4" fmla="*/ 2478410 w 12192000"/>
              <a:gd name="connsiteY4" fmla="*/ 2495550 h 4991100"/>
              <a:gd name="connsiteX5" fmla="*/ 0 w 12192000"/>
              <a:gd name="connsiteY5" fmla="*/ 499110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991100">
                <a:moveTo>
                  <a:pt x="12192000" y="0"/>
                </a:moveTo>
                <a:lnTo>
                  <a:pt x="12192000" y="4991100"/>
                </a:lnTo>
                <a:lnTo>
                  <a:pt x="9713590" y="2495550"/>
                </a:lnTo>
                <a:close/>
                <a:moveTo>
                  <a:pt x="0" y="0"/>
                </a:moveTo>
                <a:lnTo>
                  <a:pt x="2478410" y="2495550"/>
                </a:lnTo>
                <a:lnTo>
                  <a:pt x="0" y="4991100"/>
                </a:lnTo>
                <a:close/>
              </a:path>
            </a:pathLst>
          </a:custGeom>
          <a:solidFill>
            <a:srgbClr val="002E6D"/>
          </a:solidFill>
        </p:spPr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3F621B8E-AF31-9A47-BDC8-CFFFE7C8E367}"/>
              </a:ext>
            </a:extLst>
          </p:cNvPr>
          <p:cNvSpPr txBox="1">
            <a:spLocks/>
          </p:cNvSpPr>
          <p:nvPr userDrawn="1"/>
        </p:nvSpPr>
        <p:spPr>
          <a:xfrm>
            <a:off x="265432" y="1408039"/>
            <a:ext cx="8643615" cy="1560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>
                <a:solidFill>
                  <a:schemeClr val="tx1"/>
                </a:solidFill>
              </a:rPr>
              <a:t>Sosteniamo la crescita delle imprese attraverso lo sviluppo di processi di OPEN INNOVATION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acceleratori nel cambiamento del proprio modello di business.</a:t>
            </a:r>
          </a:p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fr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9FE07F2F-4BC8-4645-AD07-F8A7BFC8C3DE}"/>
              </a:ext>
            </a:extLst>
          </p:cNvPr>
          <p:cNvGrpSpPr/>
          <p:nvPr userDrawn="1"/>
        </p:nvGrpSpPr>
        <p:grpSpPr>
          <a:xfrm>
            <a:off x="3934834" y="3157762"/>
            <a:ext cx="4018892" cy="3240105"/>
            <a:chOff x="3934834" y="2971622"/>
            <a:chExt cx="4018892" cy="3240105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09699C3C-D265-3E4C-BFE7-58C09060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719" t="68298" r="79" b="4642"/>
            <a:stretch>
              <a:fillRect/>
            </a:stretch>
          </p:blipFill>
          <p:spPr>
            <a:xfrm>
              <a:off x="4290038" y="2973305"/>
              <a:ext cx="3663688" cy="3238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CEAC813D-7C2D-2749-9B1E-F7866DCD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834" y="2971622"/>
              <a:ext cx="1274332" cy="14973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F30A649C-E887-EA4C-9C91-A5890872DE1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850" y="1143000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4800" b="0" i="0">
                <a:latin typeface="Nunito Sans Black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9437892-1F4B-E14C-9156-504D311B95D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850" y="1908974"/>
            <a:ext cx="8451850" cy="76039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solidFill>
                  <a:schemeClr val="accent1"/>
                </a:solidFill>
                <a:latin typeface="Nunito Sans" pitchFamily="2" charset="77"/>
              </a:defRPr>
            </a:lvl1pPr>
          </a:lstStyle>
          <a:p>
            <a:r>
              <a:rPr lang="it-IT" err="1"/>
              <a:t>Subtitle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80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Google Shape;27;p5">
            <a:extLst>
              <a:ext uri="{FF2B5EF4-FFF2-40B4-BE49-F238E27FC236}">
                <a16:creationId xmlns:a16="http://schemas.microsoft.com/office/drawing/2014/main" id="{9930C306-DA6C-274C-8EB0-59651557F5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788670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B775DAFE-B9B7-4A72-8F77-85CA2D3B9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7146" y="4840287"/>
            <a:ext cx="586854" cy="303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72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CBB9-F21D-FA49-ABE1-57EE459C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cxnSp>
        <p:nvCxnSpPr>
          <p:cNvPr id="3" name="Google Shape;271;p25">
            <a:extLst>
              <a:ext uri="{FF2B5EF4-FFF2-40B4-BE49-F238E27FC236}">
                <a16:creationId xmlns:a16="http://schemas.microsoft.com/office/drawing/2014/main" id="{6BCFD4B6-5F4A-5840-9A36-013E78CACAAD}"/>
              </a:ext>
            </a:extLst>
          </p:cNvPr>
          <p:cNvCxnSpPr>
            <a:cxnSpLocks/>
          </p:cNvCxnSpPr>
          <p:nvPr userDrawn="1"/>
        </p:nvCxnSpPr>
        <p:spPr>
          <a:xfrm>
            <a:off x="5105768" y="1783840"/>
            <a:ext cx="0" cy="2533051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0002E39-27BC-3E41-ABFF-950DC3B40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9700" y="1209619"/>
            <a:ext cx="2552700" cy="28524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Nunito Sans Light" pitchFamily="2" charset="77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9CBA4B0-F12E-D94A-B5A2-9568DDCDD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9700" y="2006600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B4EF30D4-63CD-C84E-B722-80185EE5C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19700" y="2327841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C368A7ED-6E41-AC47-9730-72D76447C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700" y="2649082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C7D82E04-B468-2741-BF9F-84E8DCA54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9700" y="2970323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B7EE3D16-6D87-1F41-B7E2-CAD96A71FF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9700" y="3291564"/>
            <a:ext cx="2184400" cy="2794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Nunito Sans ExtraLight" pitchFamily="2" charset="77"/>
              </a:defRPr>
            </a:lvl1pPr>
          </a:lstStyle>
          <a:p>
            <a:r>
              <a:rPr lang="it-IT"/>
              <a:t>Elenco</a:t>
            </a:r>
          </a:p>
        </p:txBody>
      </p:sp>
      <p:sp>
        <p:nvSpPr>
          <p:cNvPr id="20" name="Google Shape;27;p5">
            <a:extLst>
              <a:ext uri="{FF2B5EF4-FFF2-40B4-BE49-F238E27FC236}">
                <a16:creationId xmlns:a16="http://schemas.microsoft.com/office/drawing/2014/main" id="{42F4F50A-419A-CB41-B79F-D10CD0A8422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20961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64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337E0AA-8843-2E47-9BA5-F11C31150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91707" y="1577792"/>
            <a:ext cx="3999900" cy="2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Sans" pitchFamily="2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">
            <a:extLst>
              <a:ext uri="{FF2B5EF4-FFF2-40B4-BE49-F238E27FC236}">
                <a16:creationId xmlns:a16="http://schemas.microsoft.com/office/drawing/2014/main" id="{1E7DA351-2EE6-F846-994D-DDFE42C3B3D3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1C321CA-A5D7-6642-B2D6-2693A9A3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magine 13" descr="Immagine 13">
              <a:extLst>
                <a:ext uri="{FF2B5EF4-FFF2-40B4-BE49-F238E27FC236}">
                  <a16:creationId xmlns:a16="http://schemas.microsoft.com/office/drawing/2014/main" id="{ADD8BEC0-8205-854C-B1FE-B3DDE977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485812EA-8F16-5E41-9A3D-491326C6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06" y="303213"/>
            <a:ext cx="3218843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7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ustom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C3ABAF9-92F9-4A42-9394-8B3181087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Google Shape;27;p5">
            <a:extLst>
              <a:ext uri="{FF2B5EF4-FFF2-40B4-BE49-F238E27FC236}">
                <a16:creationId xmlns:a16="http://schemas.microsoft.com/office/drawing/2014/main" id="{D353E209-78AC-084E-ADDD-5646E5C769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3850" y="1615249"/>
            <a:ext cx="3608670" cy="235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>
              <a:spcBef>
                <a:spcPts val="600"/>
              </a:spcBef>
            </a:pPr>
            <a:r>
              <a:rPr lang="en-GB">
                <a:latin typeface="Nunito Sans" pitchFamily="2" charset="77"/>
                <a:sym typeface="Nunito Sans"/>
              </a:rPr>
              <a:t>Click to edit Master text styles</a:t>
            </a:r>
          </a:p>
        </p:txBody>
      </p:sp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5569E6A8-A935-434F-AB13-FCB77A4D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1217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16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0795" y="2127250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4E461B88-FCAF-364C-B747-749673BB0FA9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AC4A5650-3BB8-684D-BF7E-76DB054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89222AFC-8CEA-8147-AE5E-9A27962D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63F074E9-67CF-CA40-BAD5-859CEC4F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794" y="303213"/>
            <a:ext cx="507975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6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4CB6723-28B2-7945-9B6D-72EFA63FB2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300" y="0"/>
            <a:ext cx="24257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5DA4660-213F-A745-8927-F8D7DD6B2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2162273"/>
            <a:ext cx="5705475" cy="2405063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F79B2A47-9FAB-D54C-8938-2DFE0D67B50A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7" name="Gruppo" descr="Gruppo">
              <a:extLst>
                <a:ext uri="{FF2B5EF4-FFF2-40B4-BE49-F238E27FC236}">
                  <a16:creationId xmlns:a16="http://schemas.microsoft.com/office/drawing/2014/main" id="{949E9D8D-AB78-5E47-AC5A-95477C5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D6FB5EDC-10C3-914B-B122-06F3AE37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575A74-5006-4F4C-BC43-8DD3C82A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76897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CD89A-6F2E-4797-86D1-54E20C844D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4828"/>
            <a:ext cx="9144000" cy="1888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id-ID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AD862238-5300-0749-88B1-FAFFEA554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0151" y="137999"/>
            <a:ext cx="5215164" cy="921544"/>
          </a:xfrm>
          <a:prstGeom prst="rect">
            <a:avLst/>
          </a:prstGeom>
        </p:spPr>
        <p:txBody>
          <a:bodyPr/>
          <a:lstStyle>
            <a:lvl1pPr>
              <a:buNone/>
              <a:defRPr sz="900" b="0" i="0">
                <a:latin typeface="Nunito Sans ExtraLight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FF9E57BF-604F-D947-894F-7C4E98AF3C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699" y="1235641"/>
            <a:ext cx="8643615" cy="1888672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Nunito Sans" pitchFamily="2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79FF270D-0B12-6844-A5C3-FC352D5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03213"/>
            <a:ext cx="318135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">
            <a:extLst>
              <a:ext uri="{FF2B5EF4-FFF2-40B4-BE49-F238E27FC236}">
                <a16:creationId xmlns:a16="http://schemas.microsoft.com/office/drawing/2014/main" id="{EAE11BC5-F587-524D-8827-9C8BB9C8CF16}"/>
              </a:ext>
            </a:extLst>
          </p:cNvPr>
          <p:cNvGrpSpPr/>
          <p:nvPr userDrawn="1"/>
        </p:nvGrpSpPr>
        <p:grpSpPr>
          <a:xfrm>
            <a:off x="5956390" y="4567336"/>
            <a:ext cx="1455776" cy="1714396"/>
            <a:chOff x="0" y="0"/>
            <a:chExt cx="1455774" cy="1714394"/>
          </a:xfrm>
        </p:grpSpPr>
        <p:pic>
          <p:nvPicPr>
            <p:cNvPr id="5" name="Gruppo" descr="Gruppo">
              <a:extLst>
                <a:ext uri="{FF2B5EF4-FFF2-40B4-BE49-F238E27FC236}">
                  <a16:creationId xmlns:a16="http://schemas.microsoft.com/office/drawing/2014/main" id="{3BF1C728-DA13-7E47-969B-FF21E701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0436" y="760"/>
              <a:ext cx="1295339" cy="1713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magine 13" descr="Immagine 13">
              <a:extLst>
                <a:ext uri="{FF2B5EF4-FFF2-40B4-BE49-F238E27FC236}">
                  <a16:creationId xmlns:a16="http://schemas.microsoft.com/office/drawing/2014/main" id="{74467AE0-BEFA-E948-B154-239EFB9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582" cy="412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25A732-2CA7-4C46-AFCE-9A38D5C1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7886700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titolo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83F6EE0-B40E-4D85-B107-85A0E2CA6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13C2-4050-46CF-AE25-C930BF8BD81E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2" r:id="rId3"/>
    <p:sldLayoutId id="2147483673" r:id="rId4"/>
    <p:sldLayoutId id="2147483665" r:id="rId5"/>
    <p:sldLayoutId id="2147483666" r:id="rId6"/>
    <p:sldLayoutId id="2147483668" r:id="rId7"/>
    <p:sldLayoutId id="2147483667" r:id="rId8"/>
    <p:sldLayoutId id="2147483669" r:id="rId9"/>
    <p:sldLayoutId id="2147483670" r:id="rId10"/>
    <p:sldLayoutId id="2147483671" r:id="rId11"/>
    <p:sldLayoutId id="2147483677" r:id="rId12"/>
    <p:sldLayoutId id="2147483678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1" i="0" u="none" strike="noStrike" cap="all" baseline="0">
          <a:solidFill>
            <a:schemeClr val="accent1"/>
          </a:solidFill>
          <a:latin typeface="Nunito Sans" pitchFamily="2" charset="77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1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790DFAC-A560-4B48-9998-A845685AD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Connected Cars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14FFB2-3FF5-4D5B-BB7C-36AFCCCF0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17/01/2021</a:t>
            </a:r>
          </a:p>
        </p:txBody>
      </p:sp>
    </p:spTree>
    <p:extLst>
      <p:ext uri="{BB962C8B-B14F-4D97-AF65-F5344CB8AC3E}">
        <p14:creationId xmlns:p14="http://schemas.microsoft.com/office/powerpoint/2010/main" val="9320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47FA1EA8-2B54-4D30-8BBB-48B689B0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203580" y="838079"/>
            <a:ext cx="3199107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CE89FE21-43D5-4C57-9C96-5A4B2F311AFB}"/>
              </a:ext>
            </a:extLst>
          </p:cNvPr>
          <p:cNvSpPr txBox="1">
            <a:spLocks/>
          </p:cNvSpPr>
          <p:nvPr/>
        </p:nvSpPr>
        <p:spPr>
          <a:xfrm>
            <a:off x="3860800" y="1200402"/>
            <a:ext cx="5263332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b="1" dirty="0">
                <a:latin typeface="Nunito Sans" pitchFamily="2" charset="0"/>
              </a:rPr>
              <a:t>In media, gli utenti europei hanno percorso 2160 km, quelli americani 2150</a:t>
            </a:r>
            <a:r>
              <a:rPr lang="it-IT" sz="1400" dirty="0">
                <a:latin typeface="Nunito Sans" pitchFamily="2" charset="0"/>
              </a:rPr>
              <a:t>.  </a:t>
            </a:r>
            <a:endParaRPr lang="it-IT" sz="1400" dirty="0"/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73B25704-74B2-41EE-90F9-2A64EB5A9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0800" y="2633669"/>
            <a:ext cx="4883151" cy="609758"/>
          </a:xfrm>
        </p:spPr>
        <p:txBody>
          <a:bodyPr/>
          <a:lstStyle/>
          <a:p>
            <a:r>
              <a:rPr lang="it-IT" sz="1400" b="1" dirty="0">
                <a:latin typeface="Nunito Sans" pitchFamily="2" charset="0"/>
              </a:rPr>
              <a:t>In media, gli utenti europei guidano 1h15m, quelli americani poco meno di un’ora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22" name="Segnaposto immagine 6">
            <a:extLst>
              <a:ext uri="{FF2B5EF4-FFF2-40B4-BE49-F238E27FC236}">
                <a16:creationId xmlns:a16="http://schemas.microsoft.com/office/drawing/2014/main" id="{D4FC414D-D62E-4674-B590-A4DAD180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203579" y="2271345"/>
            <a:ext cx="3199108" cy="133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A6BE99E-E2CE-4329-BD73-890F88F9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10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39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Cluster </a:t>
            </a:r>
            <a:r>
              <a:rPr lang="it-IT" sz="2400" b="0" cap="none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analysis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876121"/>
            <a:ext cx="4773930" cy="4287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L’analisi di cluster prevede la scopert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a autonoma di raggruppamenti (</a:t>
            </a:r>
            <a:r>
              <a:rPr lang="it-IT" b="1">
                <a:solidFill>
                  <a:srgbClr val="202124"/>
                </a:solidFill>
                <a:latin typeface="Nunito Sans" pitchFamily="2" charset="0"/>
              </a:rPr>
              <a:t>cluster</a:t>
            </a: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) nei dati sulla base di pattern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202124"/>
                </a:solidFill>
                <a:latin typeface="Nunito Sans" pitchFamily="2" charset="0"/>
              </a:rPr>
              <a:t>Questo tipo di tecnica statistica permette di assegnare i veicoli a un gruppo di auto simili sulla base di caratteristiche comuni senza bisogno di categorie preimpostate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0" i="0">
                <a:solidFill>
                  <a:srgbClr val="202124"/>
                </a:solidFill>
                <a:effectLst/>
                <a:latin typeface="Nunito Sans" pitchFamily="2" charset="0"/>
              </a:rPr>
              <a:t>Si tratta di un’attività di apprendimento automatico </a:t>
            </a:r>
            <a:r>
              <a:rPr lang="it-IT" b="1" i="0">
                <a:solidFill>
                  <a:srgbClr val="202124"/>
                </a:solidFill>
                <a:effectLst/>
                <a:latin typeface="Nunito Sans" pitchFamily="2" charset="0"/>
              </a:rPr>
              <a:t>non supervisionato</a:t>
            </a:r>
            <a:endParaRPr lang="it-IT">
              <a:latin typeface="Nunito Sans" pitchFamily="2" charset="0"/>
            </a:endParaRPr>
          </a:p>
        </p:txBody>
      </p:sp>
      <p:pic>
        <p:nvPicPr>
          <p:cNvPr id="3" name="Immagine 2" descr="Immagine che contiene luce, filo, oggetto da esterni, notte&#10;&#10;Descrizione generata automaticamente">
            <a:extLst>
              <a:ext uri="{FF2B5EF4-FFF2-40B4-BE49-F238E27FC236}">
                <a16:creationId xmlns:a16="http://schemas.microsoft.com/office/drawing/2014/main" id="{F441A062-4323-4877-881B-888486B3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876121"/>
            <a:ext cx="3371731" cy="339125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8913455-F0E3-4ECB-8F9E-81775F5CD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11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0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886691"/>
            <a:ext cx="9144000" cy="4256809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643716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Risultati della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clusterizzazione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con k-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means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clustering. 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29E8F9-6CC3-48F6-AB50-BFF62254B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12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data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09298"/>
              </p:ext>
            </p:extLst>
          </p:nvPr>
        </p:nvGraphicFramePr>
        <p:xfrm>
          <a:off x="323851" y="1108702"/>
          <a:ext cx="8191500" cy="2961173"/>
        </p:xfrm>
        <a:graphic>
          <a:graphicData uri="http://schemas.openxmlformats.org/drawingml/2006/table">
            <a:tbl>
              <a:tblPr firstRow="1" bandRow="1"/>
              <a:tblGrid>
                <a:gridCol w="733731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120664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126274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1123951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</a:tblGrid>
              <a:tr h="5676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 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(km/h)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(%)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(km)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147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(85-209)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 </a:t>
                      </a:r>
                    </a:p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(25-87)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(32-91)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(29m-2h24m)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2611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(27-8272)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92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(9-161)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(2-58)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 min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(0-1h54m)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249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(1-2356)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194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(143-254)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(44-95)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54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(30-87)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(52m-4h20m)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12204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(5795-31070)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158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(107-245)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61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(34-96)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(2-38)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(57m-2h17m)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1351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(36-6683)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4786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200 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(124 – 261)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77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(47-110)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(3-56)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 h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(1h-4h50m)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3581</a:t>
                      </a:r>
                    </a:p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(282-10869)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33FAF2-9043-413B-A5EB-6EA617AC9154}"/>
              </a:ext>
            </a:extLst>
          </p:cNvPr>
          <p:cNvSpPr txBox="1"/>
          <p:nvPr/>
        </p:nvSpPr>
        <p:spPr>
          <a:xfrm>
            <a:off x="979200" y="4514400"/>
            <a:ext cx="4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>
                <a:latin typeface="Nunito Sans" pitchFamily="2" charset="0"/>
              </a:rPr>
              <a:t>In grassetto la media dei valori delle vetture. </a:t>
            </a:r>
          </a:p>
          <a:p>
            <a:r>
              <a:rPr lang="it-IT" sz="1200" i="1">
                <a:latin typeface="Nunito Sans" pitchFamily="2" charset="0"/>
              </a:rPr>
              <a:t>Tra parentesi il valore minimo e il valore massimo.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3F011B-E6FD-475A-B1DA-4CBAE276E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13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1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: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interpretation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63DD94B-612C-4157-BD42-9AFEEAC9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02245"/>
              </p:ext>
            </p:extLst>
          </p:nvPr>
        </p:nvGraphicFramePr>
        <p:xfrm>
          <a:off x="323851" y="1108702"/>
          <a:ext cx="8498416" cy="3390116"/>
        </p:xfrm>
        <a:graphic>
          <a:graphicData uri="http://schemas.openxmlformats.org/drawingml/2006/table">
            <a:tbl>
              <a:tblPr firstRow="1" bandRow="1"/>
              <a:tblGrid>
                <a:gridCol w="84454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922866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1049866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6534">
                  <a:extLst>
                    <a:ext uri="{9D8B030D-6E8A-4147-A177-3AD203B41FA5}">
                      <a16:colId xmlns:a16="http://schemas.microsoft.com/office/drawing/2014/main" val="81800617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84208268"/>
                    </a:ext>
                  </a:extLst>
                </a:gridCol>
              </a:tblGrid>
              <a:tr h="412024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N. vetture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Nunito Sans"/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Qualificazione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(ipotesi)</a:t>
                      </a:r>
                    </a:p>
                  </a:txBody>
                  <a:tcPr marL="6326" marR="6326" marT="63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221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F07F78"/>
                          </a:solidFill>
                          <a:effectLst/>
                          <a:latin typeface="Nunito Sans"/>
                        </a:rPr>
                        <a:t>Utilizzo semi-quotidiano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per andare in azienda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285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A4A600"/>
                          </a:solidFill>
                          <a:effectLst/>
                          <a:latin typeface="Nunito Sans"/>
                        </a:rPr>
                        <a:t>Guida tranquilla 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in città, macchina del week-end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594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74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1" i="0" u="none" strike="noStrike" dirty="0">
                          <a:solidFill>
                            <a:srgbClr val="00BE7A"/>
                          </a:solidFill>
                          <a:effectLst/>
                          <a:latin typeface="Nunito Sans"/>
                        </a:rPr>
                        <a:t>Pilota professionista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utilizzo frequente in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449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391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Utilizza extra-urbano, nel </a:t>
                      </a:r>
                      <a:r>
                        <a:rPr lang="it-IT" sz="1100" b="1" i="0" u="none" strike="noStrike" noProof="0" dirty="0">
                          <a:solidFill>
                            <a:srgbClr val="00B0F6"/>
                          </a:solidFill>
                          <a:effectLst/>
                          <a:latin typeface="Nunito Sans"/>
                        </a:rPr>
                        <a:t>weekend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77268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208 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Macchina utilizzata </a:t>
                      </a:r>
                      <a:r>
                        <a:rPr lang="it-IT" sz="1100" b="1" i="0" u="none" strike="noStrike" dirty="0">
                          <a:solidFill>
                            <a:srgbClr val="DE6CE8"/>
                          </a:solidFill>
                          <a:effectLst/>
                          <a:latin typeface="Nunito Sans"/>
                        </a:rPr>
                        <a:t>in pista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, macchina di prova/noleggio su pista</a:t>
                      </a:r>
                      <a:endParaRPr lang="it-IT" b="0" dirty="0"/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3EE64B9-C52F-48EC-B481-C21CB5619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346" y="151898"/>
            <a:ext cx="846723" cy="8316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B37B50-EEF3-4C32-8417-2BD212330C9F}"/>
              </a:ext>
            </a:extLst>
          </p:cNvPr>
          <p:cNvSpPr txBox="1"/>
          <p:nvPr/>
        </p:nvSpPr>
        <p:spPr>
          <a:xfrm>
            <a:off x="6403808" y="35794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Nunito Sans"/>
              </a:rPr>
              <a:t>TODO: brainstorming interno per identificazione tipologie</a:t>
            </a:r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5066E6-1A1B-440F-A0E3-5E960C05C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14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3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489480"/>
            <a:ext cx="52895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 – distribuzione geografica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512020"/>
              </p:ext>
            </p:extLst>
          </p:nvPr>
        </p:nvGraphicFramePr>
        <p:xfrm>
          <a:off x="4135191" y="1308442"/>
          <a:ext cx="4683247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170B9B18-C0BB-4CD4-9B64-1973C59E6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959145"/>
              </p:ext>
            </p:extLst>
          </p:nvPr>
        </p:nvGraphicFramePr>
        <p:xfrm>
          <a:off x="0" y="1308442"/>
          <a:ext cx="4766733" cy="315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F3A1215B-41C1-49F4-A91A-C9679FE2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56" y="123161"/>
            <a:ext cx="3004194" cy="112075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9FC2C1-1FBA-4830-AD96-6BCFBE5AB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15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6252FA-E702-4363-8A2F-66783F3B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9926" y="3072458"/>
            <a:ext cx="2749792" cy="18139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4CBFDB-4C86-450E-980D-ACCF74DE10E5}"/>
              </a:ext>
            </a:extLst>
          </p:cNvPr>
          <p:cNvSpPr txBox="1"/>
          <p:nvPr/>
        </p:nvSpPr>
        <p:spPr>
          <a:xfrm>
            <a:off x="3351968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Chilometri percorsi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60D65-FC06-4DB0-A0E5-A62C493D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9" y="3072458"/>
            <a:ext cx="2749793" cy="1814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69FDEC-0A4E-4F2E-949A-B4C0220CDE42}"/>
              </a:ext>
            </a:extLst>
          </p:cNvPr>
          <p:cNvSpPr txBox="1"/>
          <p:nvPr/>
        </p:nvSpPr>
        <p:spPr>
          <a:xfrm>
            <a:off x="287845" y="48737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Ore trascorse in auto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2768" y="1141228"/>
            <a:ext cx="2749792" cy="18139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2942527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Percentuale di giorni di utilizzo dell’auto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40939" y="1141228"/>
            <a:ext cx="2749793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media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8096" y="1141228"/>
            <a:ext cx="2749792" cy="181399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29425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Nunito Sans" pitchFamily="2" charset="0"/>
              </a:rPr>
              <a:t>Velocità massima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79B476F-68C4-4D4F-AACC-F59B154CD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767" y="115385"/>
            <a:ext cx="2749793" cy="102584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616AF07-E45F-4952-8087-6D27C4E4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7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3E43716-3AD3-4132-BCB4-D19079FFB9BF}"/>
              </a:ext>
            </a:extLst>
          </p:cNvPr>
          <p:cNvSpPr/>
          <p:nvPr/>
        </p:nvSpPr>
        <p:spPr>
          <a:xfrm>
            <a:off x="3955383" y="4237799"/>
            <a:ext cx="5188617" cy="91740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53F878-3573-4447-8014-46533BDE834B}"/>
              </a:ext>
            </a:extLst>
          </p:cNvPr>
          <p:cNvSpPr/>
          <p:nvPr/>
        </p:nvSpPr>
        <p:spPr>
          <a:xfrm>
            <a:off x="4239953" y="1960585"/>
            <a:ext cx="4750518" cy="2815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770" r="5770"/>
          <a:stretch/>
        </p:blipFill>
        <p:spPr>
          <a:xfrm>
            <a:off x="274007" y="1095536"/>
            <a:ext cx="3209692" cy="386007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/>
              </a:rPr>
              <a:t>Guida in pista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15248"/>
              </p:ext>
            </p:extLst>
          </p:nvPr>
        </p:nvGraphicFramePr>
        <p:xfrm>
          <a:off x="4647197" y="112796"/>
          <a:ext cx="4340787" cy="1696956"/>
        </p:xfrm>
        <a:graphic>
          <a:graphicData uri="http://schemas.openxmlformats.org/drawingml/2006/table">
            <a:tbl>
              <a:tblPr firstRow="1" bandRow="1"/>
              <a:tblGrid>
                <a:gridCol w="6538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85734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4701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69044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  <a:gridCol w="623761">
                  <a:extLst>
                    <a:ext uri="{9D8B030D-6E8A-4147-A177-3AD203B41FA5}">
                      <a16:colId xmlns:a16="http://schemas.microsoft.com/office/drawing/2014/main" val="1833053719"/>
                    </a:ext>
                  </a:extLst>
                </a:gridCol>
              </a:tblGrid>
              <a:tr h="328730">
                <a:tc>
                  <a:txBody>
                    <a:bodyPr/>
                    <a:lstStyle/>
                    <a:p>
                      <a:pPr algn="ctr" fontAlgn="ctr"/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1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N in autodromi italiani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/221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/285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17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/74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30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11</a:t>
                      </a:r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/391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9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52</a:t>
                      </a:r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/208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900" b="1" i="0" u="none" strike="noStrike">
                        <a:solidFill>
                          <a:srgbClr val="EEEEEE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Nunito Sans"/>
                      </a:endParaRPr>
                    </a:p>
                  </a:txBody>
                  <a:tcPr marL="6326" marR="6326" marT="6326" marB="0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700" b="0" i="0" u="none" strike="noStrike" cap="none">
                          <a:solidFill>
                            <a:srgbClr val="FFFFFF"/>
                          </a:solidFill>
                          <a:effectLst/>
                          <a:latin typeface="Nunito Sans"/>
                          <a:ea typeface="+mn-ea"/>
                          <a:cs typeface="+mn-cs"/>
                          <a:sym typeface="Arial"/>
                        </a:rPr>
                        <a:t>Totale</a:t>
                      </a:r>
                    </a:p>
                  </a:txBody>
                  <a:tcPr marL="6326" marR="6326" marT="6326" marB="0" anchor="ctr">
                    <a:lnL w="0">
                      <a:noFill/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90</a:t>
                      </a:r>
                    </a:p>
                  </a:txBody>
                  <a:tcPr marL="6326" marR="6326" marT="6326" marB="0" anchor="ctr">
                    <a:lnL w="6350">
                      <a:solidFill>
                        <a:srgbClr val="AEAAAA"/>
                      </a:solidFill>
                    </a:lnL>
                    <a:lnR w="6350">
                      <a:solidFill>
                        <a:srgbClr val="AEAAAA"/>
                      </a:solidFill>
                    </a:lnR>
                    <a:lnT w="6350">
                      <a:solidFill>
                        <a:srgbClr val="AEAAAA"/>
                      </a:solidFill>
                    </a:lnT>
                    <a:lnB w="6350">
                      <a:solidFill>
                        <a:srgbClr val="AEAAAA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865614"/>
                  </a:ext>
                </a:extLst>
              </a:tr>
            </a:tbl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0EE37677-BF69-4672-BA13-1FEE639C1B8F}"/>
              </a:ext>
            </a:extLst>
          </p:cNvPr>
          <p:cNvSpPr/>
          <p:nvPr/>
        </p:nvSpPr>
        <p:spPr>
          <a:xfrm>
            <a:off x="364820" y="1417789"/>
            <a:ext cx="1174314" cy="782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4B84544-8329-4447-9527-79AD22ECBA99}"/>
              </a:ext>
            </a:extLst>
          </p:cNvPr>
          <p:cNvCxnSpPr/>
          <p:nvPr/>
        </p:nvCxnSpPr>
        <p:spPr>
          <a:xfrm flipV="1">
            <a:off x="1517605" y="280352"/>
            <a:ext cx="849934" cy="1155054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0948EA8-04BB-44F7-813D-96EB51BEC08E}"/>
              </a:ext>
            </a:extLst>
          </p:cNvPr>
          <p:cNvCxnSpPr>
            <a:cxnSpLocks/>
          </p:cNvCxnSpPr>
          <p:nvPr/>
        </p:nvCxnSpPr>
        <p:spPr>
          <a:xfrm flipV="1">
            <a:off x="1539134" y="1760192"/>
            <a:ext cx="828405" cy="440472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CC5E0C-1D5F-4B8D-A0A7-89130527D086}"/>
              </a:ext>
            </a:extLst>
          </p:cNvPr>
          <p:cNvCxnSpPr>
            <a:cxnSpLocks/>
          </p:cNvCxnSpPr>
          <p:nvPr/>
        </p:nvCxnSpPr>
        <p:spPr>
          <a:xfrm flipV="1">
            <a:off x="2035437" y="1960585"/>
            <a:ext cx="2204516" cy="179099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F1EE95-7405-4CDD-8E0B-1A3E9B3618BC}"/>
              </a:ext>
            </a:extLst>
          </p:cNvPr>
          <p:cNvSpPr/>
          <p:nvPr/>
        </p:nvSpPr>
        <p:spPr>
          <a:xfrm>
            <a:off x="1718373" y="2139684"/>
            <a:ext cx="317064" cy="32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94CE179-9EAB-4E26-A4D0-556CD0B12527}"/>
              </a:ext>
            </a:extLst>
          </p:cNvPr>
          <p:cNvCxnSpPr>
            <a:cxnSpLocks/>
          </p:cNvCxnSpPr>
          <p:nvPr/>
        </p:nvCxnSpPr>
        <p:spPr>
          <a:xfrm>
            <a:off x="2035437" y="2463856"/>
            <a:ext cx="2181957" cy="2305777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1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DBCC74-07C8-432B-9D8D-9893B8C21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6" t="-342" r="46200" b="44859"/>
          <a:stretch/>
        </p:blipFill>
        <p:spPr>
          <a:xfrm>
            <a:off x="2373715" y="300018"/>
            <a:ext cx="2019817" cy="14725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1F04AA4-6A78-414A-92A1-7CC4E41E272D}"/>
              </a:ext>
            </a:extLst>
          </p:cNvPr>
          <p:cNvSpPr/>
          <p:nvPr/>
        </p:nvSpPr>
        <p:spPr>
          <a:xfrm>
            <a:off x="2373103" y="277465"/>
            <a:ext cx="2015290" cy="14827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C1F624-2E62-458D-934C-DEDC0BD3E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17</a:t>
            </a:fld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ACBE5E74-AA70-4F3C-BA8B-C3AF6AD0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48" y="1875847"/>
            <a:ext cx="5623258" cy="32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2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Findings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Key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facts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and </a:t>
            </a:r>
            <a:r>
              <a:rPr lang="it-IT" b="0" cap="none" dirty="0" err="1">
                <a:solidFill>
                  <a:srgbClr val="000000"/>
                </a:solidFill>
                <a:latin typeface="Nunito Sans" pitchFamily="2" charset="0"/>
              </a:rPr>
              <a:t>figures</a:t>
            </a: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 by cluster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93F4E2-5928-4C68-9D8E-DCB6F658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2768" y="2750613"/>
            <a:ext cx="2749792" cy="18139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7EDD-21AE-4011-8B33-439FD17849F4}"/>
              </a:ext>
            </a:extLst>
          </p:cNvPr>
          <p:cNvSpPr txBox="1"/>
          <p:nvPr/>
        </p:nvSpPr>
        <p:spPr>
          <a:xfrm>
            <a:off x="5870227" y="4551912"/>
            <a:ext cx="3018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Corsa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E1519A-9D63-449C-B8D1-2881D920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40939" y="2750613"/>
            <a:ext cx="2749792" cy="18139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117E045-395D-4B87-A553-61E2DDEC1D34}"/>
              </a:ext>
            </a:extLst>
          </p:cNvPr>
          <p:cNvSpPr txBox="1"/>
          <p:nvPr/>
        </p:nvSpPr>
        <p:spPr>
          <a:xfrm>
            <a:off x="3120435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Sport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93238B5-58A7-4614-B6F5-65E19BAD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096" y="2750613"/>
            <a:ext cx="2749792" cy="181399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EBF88-35D0-4E71-84EE-153D252376E4}"/>
              </a:ext>
            </a:extLst>
          </p:cNvPr>
          <p:cNvSpPr txBox="1"/>
          <p:nvPr/>
        </p:nvSpPr>
        <p:spPr>
          <a:xfrm>
            <a:off x="327592" y="455191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Nunito Sans" pitchFamily="2" charset="0"/>
              </a:rPr>
              <a:t>Charisma</a:t>
            </a:r>
            <a:r>
              <a:rPr lang="it-IT" sz="1200" dirty="0">
                <a:latin typeface="Nunito Sans" pitchFamily="2" charset="0"/>
              </a:rPr>
              <a:t> Strada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BFDBAC-D2B8-40D4-993D-2DF2C97D7132}"/>
              </a:ext>
            </a:extLst>
          </p:cNvPr>
          <p:cNvSpPr txBox="1"/>
          <p:nvPr/>
        </p:nvSpPr>
        <p:spPr>
          <a:xfrm>
            <a:off x="248096" y="935064"/>
            <a:ext cx="4904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La modalità di guida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Strada è stata utilizzata dal 100% degli utenti.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45B615-01E0-43AF-8595-677DC9B7EDD4}"/>
              </a:ext>
            </a:extLst>
          </p:cNvPr>
          <p:cNvSpPr txBox="1"/>
          <p:nvPr/>
        </p:nvSpPr>
        <p:spPr>
          <a:xfrm>
            <a:off x="248096" y="1405431"/>
            <a:ext cx="8596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Soltanto il 3% non ha mai utilizzato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Sport.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Il 9.4% non ha mai utilizzato la modalità </a:t>
            </a:r>
            <a:r>
              <a:rPr lang="it-IT" dirty="0" err="1">
                <a:latin typeface="Nunito Sans" pitchFamily="2" charset="0"/>
              </a:rPr>
              <a:t>Charisma</a:t>
            </a:r>
            <a:r>
              <a:rPr lang="it-IT" dirty="0">
                <a:latin typeface="Nunito Sans" pitchFamily="2" charset="0"/>
              </a:rPr>
              <a:t> Corsa.</a:t>
            </a:r>
          </a:p>
          <a:p>
            <a:pPr marL="285750" indent="-28575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 grafici mostrano la percentuale di giorni in cui gli utenti dei vari cluster hanno utilizzato le modalità di guida almeno una volta.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31BD4BF-C0A5-4417-BF8F-1D70C5201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18" y="67019"/>
            <a:ext cx="3535986" cy="110956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8E025B-3522-43A5-98C8-C8E50A784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18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Possibili applicazioni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50" y="697878"/>
            <a:ext cx="8644890" cy="3806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Clr>
                <a:schemeClr val="accent5"/>
              </a:buClr>
            </a:pPr>
            <a:r>
              <a:rPr lang="it-IT" dirty="0">
                <a:latin typeface="Nunito Sans" pitchFamily="2" charset="0"/>
              </a:rPr>
              <a:t>La metodologia e gli strumenti sviluppati nel corso dell’analisi hanno numerose potenziali applicazioni in ulteriori aree: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Utilizzo del dato per determinare le condizioni della vettura al fine di prevedere la necessità di manutenzione  (</a:t>
            </a:r>
            <a:r>
              <a:rPr lang="it-IT" dirty="0" err="1">
                <a:latin typeface="Nunito Sans" pitchFamily="2" charset="0"/>
              </a:rPr>
              <a:t>predictive</a:t>
            </a:r>
            <a:r>
              <a:rPr lang="it-IT" dirty="0">
                <a:latin typeface="Nunito Sans" pitchFamily="2" charset="0"/>
              </a:rPr>
              <a:t> </a:t>
            </a:r>
            <a:r>
              <a:rPr lang="it-IT" dirty="0" err="1">
                <a:latin typeface="Nunito Sans" pitchFamily="2" charset="0"/>
              </a:rPr>
              <a:t>maintenance</a:t>
            </a:r>
            <a:r>
              <a:rPr lang="it-IT" dirty="0">
                <a:latin typeface="Nunito Sans" pitchFamily="2" charset="0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Assistenza nella gestione del dato nei sistemi Lamborghini in modo da renderlo più agevolmente utilizzabile per future analisi e incorporamento degli algoritmi sviluppati nei sistemi Lamborghini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Sviluppo ulteriore della categorizzazione su base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Utilizzo del dato per indirizzare futuri progetti di elettrificazione del motore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 pitchFamily="2" charset="0"/>
              </a:rPr>
              <a:t>Individuazione di periodi trascorsi in pista tramite pattern </a:t>
            </a:r>
            <a:r>
              <a:rPr lang="it-IT" b="1" dirty="0" err="1">
                <a:latin typeface="Nunito Sans" pitchFamily="2" charset="0"/>
              </a:rPr>
              <a:t>recognition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Estrapolazione di informazioni per operazioni di marketing e fidelizzazione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rgbClr val="002E69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9E7D514-2B67-4E7A-8DC2-54BE2F220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19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4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65267" y="783970"/>
            <a:ext cx="6675120" cy="85169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/>
              </a:rPr>
              <a:t>Executive Summary</a:t>
            </a:r>
            <a:endParaRPr lang="it-IT" sz="2200" b="0" cap="none">
              <a:solidFill>
                <a:schemeClr val="accent2">
                  <a:lumMod val="75000"/>
                </a:schemeClr>
              </a:solidFill>
              <a:latin typeface="Nunito Sans Black" pitchFamily="2" charset="77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070846" y="769451"/>
            <a:ext cx="5869641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Situation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Gennaio – Novembre 2021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1457 vetture Huracan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481.762.298 osservazioni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15350" y="783970"/>
            <a:ext cx="1530282" cy="851695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2B0FEA3F-090A-4D69-A019-76BB45B90F85}"/>
              </a:ext>
            </a:extLst>
          </p:cNvPr>
          <p:cNvSpPr/>
          <p:nvPr/>
        </p:nvSpPr>
        <p:spPr>
          <a:xfrm>
            <a:off x="1457746" y="1782227"/>
            <a:ext cx="6675120" cy="6771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59F32A6-D17F-481E-9BBD-3331A0CD5ECA}"/>
              </a:ext>
            </a:extLst>
          </p:cNvPr>
          <p:cNvSpPr txBox="1"/>
          <p:nvPr/>
        </p:nvSpPr>
        <p:spPr>
          <a:xfrm>
            <a:off x="2070846" y="1756108"/>
            <a:ext cx="5869641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Tasks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Identificazione tipologie di 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 pitchFamily="2" charset="0"/>
              </a:rPr>
              <a:t>Sviluppo di un algoritmo di associazione tra vettura e tipologia di utente </a:t>
            </a:r>
            <a:endParaRPr lang="it-IT" sz="1200" b="1">
              <a:latin typeface="Nunito Sans" pitchFamily="2" charset="0"/>
            </a:endParaRPr>
          </a:p>
        </p:txBody>
      </p: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2977EC1D-2B86-4E42-9C76-9A5C06FD1B93}"/>
              </a:ext>
            </a:extLst>
          </p:cNvPr>
          <p:cNvSpPr/>
          <p:nvPr/>
        </p:nvSpPr>
        <p:spPr>
          <a:xfrm>
            <a:off x="407830" y="1782227"/>
            <a:ext cx="1530282" cy="677109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98AE0CE7-083A-4682-839F-915DEACC6E8E}"/>
              </a:ext>
            </a:extLst>
          </p:cNvPr>
          <p:cNvSpPr/>
          <p:nvPr/>
        </p:nvSpPr>
        <p:spPr>
          <a:xfrm>
            <a:off x="1465266" y="2588978"/>
            <a:ext cx="6675120" cy="9792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AC5F61B-448C-4DB2-BDF2-ED6A81AB3BF0}"/>
              </a:ext>
            </a:extLst>
          </p:cNvPr>
          <p:cNvSpPr txBox="1"/>
          <p:nvPr/>
        </p:nvSpPr>
        <p:spPr>
          <a:xfrm>
            <a:off x="2068763" y="2551576"/>
            <a:ext cx="5923430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Actions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Pulizia, reingegnerizzazione</a:t>
            </a:r>
            <a:r>
              <a:rPr lang="it-IT" sz="1200">
                <a:latin typeface="Nunito Sans" pitchFamily="2" charset="0"/>
              </a:rPr>
              <a:t> ed estrazione del dato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Individuazione parametrica ed estrazione </a:t>
            </a:r>
            <a:r>
              <a:rPr lang="it-IT" sz="1200">
                <a:latin typeface="Nunito Sans" pitchFamily="2" charset="0"/>
              </a:rPr>
              <a:t>delle </a:t>
            </a:r>
            <a:r>
              <a:rPr lang="it-IT" sz="1200" b="1" i="1">
                <a:latin typeface="Nunito Sans" pitchFamily="2" charset="0"/>
              </a:rPr>
              <a:t>serie</a:t>
            </a:r>
            <a:r>
              <a:rPr lang="it-IT" sz="1200">
                <a:latin typeface="Nunito Sans" pitchFamily="2" charset="0"/>
              </a:rPr>
              <a:t> di dati </a:t>
            </a:r>
            <a:r>
              <a:rPr lang="it-IT" sz="1200" b="1" i="1">
                <a:latin typeface="Nunito Sans" pitchFamily="2" charset="0"/>
              </a:rPr>
              <a:t>significative</a:t>
            </a:r>
            <a:r>
              <a:rPr lang="it-IT" sz="1200">
                <a:latin typeface="Nunito Sans" pitchFamily="2" charset="0"/>
              </a:rPr>
              <a:t> ed </a:t>
            </a:r>
            <a:r>
              <a:rPr lang="it-IT" sz="1200" b="1" i="1">
                <a:latin typeface="Nunito Sans" pitchFamily="2" charset="0"/>
              </a:rPr>
              <a:t>utili</a:t>
            </a:r>
            <a:r>
              <a:rPr lang="it-IT" sz="1200">
                <a:latin typeface="Nunito Sans" pitchFamily="2" charset="0"/>
              </a:rPr>
              <a:t> alla specifica analisi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 pitchFamily="2" charset="0"/>
              </a:rPr>
              <a:t>Cluster </a:t>
            </a:r>
            <a:r>
              <a:rPr lang="it-IT" sz="1200" b="1" i="1" err="1">
                <a:latin typeface="Nunito Sans" pitchFamily="2" charset="0"/>
              </a:rPr>
              <a:t>analysis</a:t>
            </a:r>
            <a:r>
              <a:rPr lang="it-IT" sz="1200" b="1" i="1">
                <a:latin typeface="Nunito Sans" pitchFamily="2" charset="0"/>
              </a:rPr>
              <a:t>: </a:t>
            </a:r>
            <a:r>
              <a:rPr lang="it-IT" sz="1200">
                <a:latin typeface="Nunito Sans" pitchFamily="2" charset="0"/>
              </a:rPr>
              <a:t>categorizzazione, interpretazione e validazione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15351" y="2585557"/>
            <a:ext cx="1530282" cy="987905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ECFF43A-6207-46A2-B715-122171E4F221}"/>
              </a:ext>
            </a:extLst>
          </p:cNvPr>
          <p:cNvSpPr/>
          <p:nvPr/>
        </p:nvSpPr>
        <p:spPr>
          <a:xfrm>
            <a:off x="1337982" y="3710457"/>
            <a:ext cx="6802404" cy="12311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33D08DF-2448-4552-883A-B6B71683B62B}"/>
              </a:ext>
            </a:extLst>
          </p:cNvPr>
          <p:cNvSpPr txBox="1"/>
          <p:nvPr/>
        </p:nvSpPr>
        <p:spPr>
          <a:xfrm>
            <a:off x="2077324" y="3680324"/>
            <a:ext cx="5871724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1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it-IT" kern="1200">
                <a:latin typeface="Nunito Sans Black"/>
                <a:ea typeface="+mn-ea"/>
              </a:rPr>
              <a:t>Results</a:t>
            </a:r>
            <a:endParaRPr lang="it-IT">
              <a:ea typeface="+mn-ea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Identificazione di </a:t>
            </a:r>
            <a:r>
              <a:rPr lang="it-IT" sz="1200" b="1" i="1">
                <a:latin typeface="Nunito Sans"/>
              </a:rPr>
              <a:t>5 cluster </a:t>
            </a:r>
            <a:r>
              <a:rPr lang="it-IT" sz="1200">
                <a:latin typeface="Nunito Sans"/>
              </a:rPr>
              <a:t>di utenti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Variazioni significative</a:t>
            </a:r>
            <a:r>
              <a:rPr lang="it-IT" sz="1200" b="1" i="1">
                <a:latin typeface="Nunito Sans"/>
              </a:rPr>
              <a:t> </a:t>
            </a:r>
            <a:r>
              <a:rPr lang="it-IT" sz="1200" b="1" i="1" err="1">
                <a:latin typeface="Nunito Sans"/>
              </a:rPr>
              <a:t>region-dependent</a:t>
            </a:r>
            <a:endParaRPr lang="it-IT" sz="1200" b="1" i="1">
              <a:latin typeface="Nunito Sans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 b="1" i="1">
                <a:latin typeface="Nunito Sans"/>
              </a:rPr>
              <a:t>Categorizzazione su base geografica: </a:t>
            </a:r>
            <a:r>
              <a:rPr lang="it-IT" sz="1200">
                <a:latin typeface="Nunito Sans"/>
              </a:rPr>
              <a:t>confronto clienti europei vs americani </a:t>
            </a:r>
            <a:endParaRPr lang="it-IT" sz="1200" b="1" i="1">
              <a:latin typeface="Nunito Sans" pitchFamily="2" charset="0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Utilizzo del dato per indirizzare futuri progetti di </a:t>
            </a:r>
            <a:r>
              <a:rPr lang="it-IT" sz="1200" b="1" i="1">
                <a:latin typeface="Nunito Sans"/>
              </a:rPr>
              <a:t>elettrificazione del motore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sz="1200">
                <a:latin typeface="Nunito Sans"/>
              </a:rPr>
              <a:t>Estrapolazione di informazioni per operazioni di </a:t>
            </a:r>
            <a:r>
              <a:rPr lang="it-IT" sz="1200" b="1" i="1">
                <a:latin typeface="Nunito Sans"/>
              </a:rPr>
              <a:t>marketing</a:t>
            </a:r>
            <a:r>
              <a:rPr lang="it-IT" sz="1200">
                <a:latin typeface="Nunito Sans"/>
              </a:rPr>
              <a:t> e </a:t>
            </a:r>
            <a:r>
              <a:rPr lang="it-IT" sz="1200" b="1" i="1">
                <a:latin typeface="Nunito Sans"/>
              </a:rPr>
              <a:t>fidelizzazione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22871" y="3710321"/>
            <a:ext cx="1530282" cy="1232612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Elemento grafico 6" descr="Blockchain contorno">
            <a:extLst>
              <a:ext uri="{FF2B5EF4-FFF2-40B4-BE49-F238E27FC236}">
                <a16:creationId xmlns:a16="http://schemas.microsoft.com/office/drawing/2014/main" id="{44B91789-652D-43D3-B813-1399EB05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99" y="753478"/>
            <a:ext cx="914400" cy="914400"/>
          </a:xfrm>
          <a:prstGeom prst="rect">
            <a:avLst/>
          </a:prstGeom>
        </p:spPr>
      </p:pic>
      <p:pic>
        <p:nvPicPr>
          <p:cNvPr id="9" name="Elemento grafico 9" descr="Tiro a segno contorno">
            <a:extLst>
              <a:ext uri="{FF2B5EF4-FFF2-40B4-BE49-F238E27FC236}">
                <a16:creationId xmlns:a16="http://schemas.microsoft.com/office/drawing/2014/main" id="{4C60C332-6318-4B1F-A509-C912F120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596" y="3834697"/>
            <a:ext cx="914400" cy="914400"/>
          </a:xfrm>
          <a:prstGeom prst="rect">
            <a:avLst/>
          </a:prstGeom>
        </p:spPr>
      </p:pic>
      <p:pic>
        <p:nvPicPr>
          <p:cNvPr id="10" name="Elemento grafico 10" descr="Libro di giochi contorno">
            <a:extLst>
              <a:ext uri="{FF2B5EF4-FFF2-40B4-BE49-F238E27FC236}">
                <a16:creationId xmlns:a16="http://schemas.microsoft.com/office/drawing/2014/main" id="{CB276A2C-D6C3-4EBC-ADFE-F633C0A47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38" y="2609252"/>
            <a:ext cx="884322" cy="931041"/>
          </a:xfrm>
          <a:prstGeom prst="rect">
            <a:avLst/>
          </a:prstGeom>
        </p:spPr>
      </p:pic>
      <p:pic>
        <p:nvPicPr>
          <p:cNvPr id="14" name="Elemento grafico 14" descr="Appunti selezionati contorno">
            <a:extLst>
              <a:ext uri="{FF2B5EF4-FFF2-40B4-BE49-F238E27FC236}">
                <a16:creationId xmlns:a16="http://schemas.microsoft.com/office/drawing/2014/main" id="{027A5149-C712-479C-81E3-8C29F455A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473" y="1756108"/>
            <a:ext cx="800996" cy="69635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A1F0728-8530-42FA-B0A6-01E46D546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394665"/>
          </a:xfrm>
        </p:spPr>
        <p:txBody>
          <a:bodyPr>
            <a:normAutofit fontScale="90000"/>
          </a:bodyPr>
          <a:lstStyle/>
          <a:p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005BB2">
                    <a:lumMod val="75000"/>
                  </a:srgbClr>
                </a:solidFill>
                <a:effectLst/>
                <a:uLnTx/>
                <a:uFillTx/>
                <a:latin typeface="Nunito Sans Black" pitchFamily="2" charset="77"/>
                <a:cs typeface="Arial"/>
                <a:sym typeface="Arial"/>
              </a:rPr>
              <a:t>Possibili applicazioni</a:t>
            </a:r>
            <a:br>
              <a:rPr kumimoji="0" lang="it-IT" sz="2400" b="1" i="0" u="none" strike="noStrike" kern="0" cap="all" spc="0" normalizeH="0" baseline="0" noProof="0">
                <a:ln>
                  <a:noFill/>
                </a:ln>
                <a:solidFill>
                  <a:srgbClr val="007FC2"/>
                </a:solidFill>
                <a:effectLst/>
                <a:uLnTx/>
                <a:uFillTx/>
                <a:latin typeface="Nunito Sans" pitchFamily="2" charset="77"/>
                <a:cs typeface="Arial"/>
                <a:sym typeface="Arial"/>
              </a:rPr>
            </a:b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cs typeface="Arial"/>
                <a:sym typeface="Arial"/>
              </a:rPr>
              <a:t>Utilizzo del dato per indirizzare futuri progetti di elettrificazione del motore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10" name="Segnaposto immagine 8">
            <a:extLst>
              <a:ext uri="{FF2B5EF4-FFF2-40B4-BE49-F238E27FC236}">
                <a16:creationId xmlns:a16="http://schemas.microsoft.com/office/drawing/2014/main" id="{40429D0A-FF0B-4358-A825-EE5A921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" r="34"/>
          <a:stretch/>
        </p:blipFill>
        <p:spPr>
          <a:xfrm>
            <a:off x="323850" y="2764630"/>
            <a:ext cx="7857067" cy="165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D682CF07-8E28-4632-B0D7-133B9EA1C57C}"/>
              </a:ext>
            </a:extLst>
          </p:cNvPr>
          <p:cNvSpPr/>
          <p:nvPr/>
        </p:nvSpPr>
        <p:spPr>
          <a:xfrm rot="16200000">
            <a:off x="2064164" y="1243991"/>
            <a:ext cx="217676" cy="2704370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1C6A8A78-1FDF-4B42-AD35-3E62F96692A9}"/>
              </a:ext>
            </a:extLst>
          </p:cNvPr>
          <p:cNvSpPr/>
          <p:nvPr/>
        </p:nvSpPr>
        <p:spPr>
          <a:xfrm rot="16200000">
            <a:off x="6421915" y="1752190"/>
            <a:ext cx="251375" cy="1687968"/>
          </a:xfrm>
          <a:prstGeom prst="righ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FA42A7C5-B9A3-4F05-A2DC-B8B19FA5704E}"/>
              </a:ext>
            </a:extLst>
          </p:cNvPr>
          <p:cNvSpPr/>
          <p:nvPr/>
        </p:nvSpPr>
        <p:spPr>
          <a:xfrm rot="5400000">
            <a:off x="4484801" y="3464891"/>
            <a:ext cx="259203" cy="2178430"/>
          </a:xfrm>
          <a:prstGeom prst="rightBrace">
            <a:avLst>
              <a:gd name="adj1" fmla="val 8333"/>
              <a:gd name="adj2" fmla="val 48347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29AE0-AEBB-44AA-AE70-94A969A5D50B}"/>
              </a:ext>
            </a:extLst>
          </p:cNvPr>
          <p:cNvSpPr txBox="1"/>
          <p:nvPr/>
        </p:nvSpPr>
        <p:spPr>
          <a:xfrm>
            <a:off x="1825409" y="2147320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9FAB8-734B-435B-8E9D-AFA2E141A317}"/>
              </a:ext>
            </a:extLst>
          </p:cNvPr>
          <p:cNvSpPr txBox="1"/>
          <p:nvPr/>
        </p:nvSpPr>
        <p:spPr>
          <a:xfrm>
            <a:off x="6123809" y="2131932"/>
            <a:ext cx="8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Serie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9EF5F30-FC24-4E8C-B799-07871B6B731A}"/>
              </a:ext>
            </a:extLst>
          </p:cNvPr>
          <p:cNvSpPr txBox="1"/>
          <p:nvPr/>
        </p:nvSpPr>
        <p:spPr>
          <a:xfrm>
            <a:off x="3791584" y="4739532"/>
            <a:ext cx="297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Tempo di ricarica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4FB1804D-15A6-4CC2-BD65-F1E9086C6655}"/>
              </a:ext>
            </a:extLst>
          </p:cNvPr>
          <p:cNvSpPr/>
          <p:nvPr/>
        </p:nvSpPr>
        <p:spPr>
          <a:xfrm rot="10800000">
            <a:off x="2672995" y="1991359"/>
            <a:ext cx="241402" cy="394654"/>
          </a:xfrm>
          <a:prstGeom prst="rightBrace">
            <a:avLst>
              <a:gd name="adj1" fmla="val 8333"/>
              <a:gd name="adj2" fmla="val 27256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3B0E88-E107-45E4-94BE-2DECC268386F}"/>
              </a:ext>
            </a:extLst>
          </p:cNvPr>
          <p:cNvSpPr txBox="1"/>
          <p:nvPr/>
        </p:nvSpPr>
        <p:spPr>
          <a:xfrm>
            <a:off x="2904716" y="1934309"/>
            <a:ext cx="247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Nunito Sans" pitchFamily="2" charset="0"/>
              </a:rPr>
              <a:t>Chilometri percorsi</a:t>
            </a:r>
          </a:p>
          <a:p>
            <a:r>
              <a:rPr lang="it-IT">
                <a:latin typeface="Nunito Sans" pitchFamily="2" charset="0"/>
              </a:rPr>
              <a:t>Durata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780189-AD1D-4363-BCD5-6653A7B8274F}"/>
              </a:ext>
            </a:extLst>
          </p:cNvPr>
          <p:cNvSpPr txBox="1"/>
          <p:nvPr/>
        </p:nvSpPr>
        <p:spPr>
          <a:xfrm>
            <a:off x="440267" y="1036320"/>
            <a:ext cx="815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parametri dell’algoritmo della valorizzazione delle serie possono essere impostati in modo da considerare come serie distinte solo quelle tra cui intercorre un sufficiente tempo di ricarica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643A17-6900-4F8A-96F3-295C97657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20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1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Validazione</a:t>
            </a:r>
            <a:b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Box plot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849" y="1049867"/>
            <a:ext cx="8456083" cy="3581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>
                <a:latin typeface="Nunito Sans" pitchFamily="2" charset="0"/>
              </a:rPr>
              <a:t>I grafici successivi mostrano delle box plot, tipi di grafici utili a descrivere la distribuzione di dati numerici.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FF986A8-D52F-4119-8C24-68901073E1F9}"/>
              </a:ext>
            </a:extLst>
          </p:cNvPr>
          <p:cNvSpPr/>
          <p:nvPr/>
        </p:nvSpPr>
        <p:spPr>
          <a:xfrm>
            <a:off x="3325705" y="2200487"/>
            <a:ext cx="2309707" cy="1111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378E44C-749B-4EFA-B2B8-D760A708F9DF}"/>
              </a:ext>
            </a:extLst>
          </p:cNvPr>
          <p:cNvCxnSpPr>
            <a:cxnSpLocks/>
          </p:cNvCxnSpPr>
          <p:nvPr/>
        </p:nvCxnSpPr>
        <p:spPr>
          <a:xfrm>
            <a:off x="1510453" y="2756323"/>
            <a:ext cx="1815252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33F3BE-256C-4B27-9D10-4300B492F935}"/>
              </a:ext>
            </a:extLst>
          </p:cNvPr>
          <p:cNvCxnSpPr>
            <a:cxnSpLocks/>
          </p:cNvCxnSpPr>
          <p:nvPr/>
        </p:nvCxnSpPr>
        <p:spPr>
          <a:xfrm>
            <a:off x="5635412" y="2756323"/>
            <a:ext cx="1341119" cy="0"/>
          </a:xfrm>
          <a:prstGeom prst="line">
            <a:avLst/>
          </a:prstGeom>
          <a:ln w="28575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E7A2569-B309-4B72-B92C-9C577486E1FA}"/>
              </a:ext>
            </a:extLst>
          </p:cNvPr>
          <p:cNvCxnSpPr/>
          <p:nvPr/>
        </p:nvCxnSpPr>
        <p:spPr>
          <a:xfrm>
            <a:off x="4104639" y="2200487"/>
            <a:ext cx="0" cy="11116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C70D142-0342-49E4-BDCF-2E654F3393E4}"/>
              </a:ext>
            </a:extLst>
          </p:cNvPr>
          <p:cNvCxnSpPr>
            <a:cxnSpLocks/>
          </p:cNvCxnSpPr>
          <p:nvPr/>
        </p:nvCxnSpPr>
        <p:spPr>
          <a:xfrm>
            <a:off x="1510453" y="2675043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D61B3-976D-4238-9D59-74D41961A4EC}"/>
              </a:ext>
            </a:extLst>
          </p:cNvPr>
          <p:cNvCxnSpPr>
            <a:cxnSpLocks/>
          </p:cNvCxnSpPr>
          <p:nvPr/>
        </p:nvCxnSpPr>
        <p:spPr>
          <a:xfrm>
            <a:off x="6976531" y="2684778"/>
            <a:ext cx="0" cy="1625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1DF793-F4EB-4FF2-B73D-3D7670AC7146}"/>
              </a:ext>
            </a:extLst>
          </p:cNvPr>
          <p:cNvSpPr txBox="1"/>
          <p:nvPr/>
        </p:nvSpPr>
        <p:spPr>
          <a:xfrm>
            <a:off x="3671146" y="1848498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Mediana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F14C96A-AC87-403F-8740-E8AF48473E49}"/>
              </a:ext>
            </a:extLst>
          </p:cNvPr>
          <p:cNvSpPr/>
          <p:nvPr/>
        </p:nvSpPr>
        <p:spPr>
          <a:xfrm rot="16200000">
            <a:off x="4275750" y="2548558"/>
            <a:ext cx="409607" cy="2309698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0D8675-5AA1-4516-8CDF-4758258469DE}"/>
              </a:ext>
            </a:extLst>
          </p:cNvPr>
          <p:cNvSpPr txBox="1"/>
          <p:nvPr/>
        </p:nvSpPr>
        <p:spPr>
          <a:xfrm>
            <a:off x="389985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50% delle osservazioni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142A1E-9776-4B25-A957-7CF1D376262E}"/>
              </a:ext>
            </a:extLst>
          </p:cNvPr>
          <p:cNvSpPr/>
          <p:nvPr/>
        </p:nvSpPr>
        <p:spPr>
          <a:xfrm rot="16200000">
            <a:off x="2242164" y="2845390"/>
            <a:ext cx="426340" cy="1740741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1B744A-088A-418C-92AA-42338823CB89}"/>
              </a:ext>
            </a:extLst>
          </p:cNvPr>
          <p:cNvSpPr txBox="1"/>
          <p:nvPr/>
        </p:nvSpPr>
        <p:spPr>
          <a:xfrm>
            <a:off x="1882401" y="3928953"/>
            <a:ext cx="185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83B269C8-F4BA-44B4-98AA-11F086175AE2}"/>
              </a:ext>
            </a:extLst>
          </p:cNvPr>
          <p:cNvSpPr/>
          <p:nvPr/>
        </p:nvSpPr>
        <p:spPr>
          <a:xfrm rot="16200000">
            <a:off x="6092792" y="3045178"/>
            <a:ext cx="426340" cy="1341122"/>
          </a:xfrm>
          <a:prstGeom prst="leftBrace">
            <a:avLst/>
          </a:prstGeom>
          <a:ln w="12700">
            <a:solidFill>
              <a:srgbClr val="005C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6F4964-6130-4A05-A1F2-9305FAA8893D}"/>
              </a:ext>
            </a:extLst>
          </p:cNvPr>
          <p:cNvSpPr txBox="1"/>
          <p:nvPr/>
        </p:nvSpPr>
        <p:spPr>
          <a:xfrm>
            <a:off x="5844937" y="3928909"/>
            <a:ext cx="143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5C8E"/>
                </a:solidFill>
                <a:latin typeface="Nunito Sans" pitchFamily="2" charset="0"/>
              </a:rPr>
              <a:t>25% delle osservazioni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A75492-68A4-48AC-8DC6-CAE1F746F095}"/>
              </a:ext>
            </a:extLst>
          </p:cNvPr>
          <p:cNvSpPr txBox="1"/>
          <p:nvPr/>
        </p:nvSpPr>
        <p:spPr>
          <a:xfrm>
            <a:off x="1124376" y="2326626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Minimo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13E51C-EAB3-4099-9446-16EA011EDF91}"/>
              </a:ext>
            </a:extLst>
          </p:cNvPr>
          <p:cNvSpPr txBox="1"/>
          <p:nvPr/>
        </p:nvSpPr>
        <p:spPr>
          <a:xfrm>
            <a:off x="6561079" y="2371484"/>
            <a:ext cx="92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00000"/>
                </a:solidFill>
                <a:latin typeface="Nunito Sans" pitchFamily="2" charset="0"/>
              </a:rPr>
              <a:t>Massimo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C2F4E9-43FF-42B4-A78A-A24270DA1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21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56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percorsi in media al giorno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 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720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D170B6-595E-4C22-91FD-AB787990D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22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7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Durata di guida giornaliera media per cluster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8343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FB75AF06-A13F-48E1-9AD9-237895F02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" b="180"/>
          <a:stretch/>
        </p:blipFill>
        <p:spPr>
          <a:xfrm>
            <a:off x="0" y="1771650"/>
            <a:ext cx="9144000" cy="3371850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83643-ADA9-464E-9D57-CA86E8A7C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23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2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802133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/>
              </a:rPr>
              <a:t>Distanza media giornaliera tra serie (ore). 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tempo di ricarica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E93AFFF-B816-41A5-A82E-47D8BFDF7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24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Durata media delle serie per cluster (ore).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6033F6C-4DEE-4777-9256-33DB44FC2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25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8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24001"/>
            <a:ext cx="5155176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Km medi percorsi in una serie per cluster. </a:t>
            </a:r>
            <a:endParaRPr lang="it-IT" sz="120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052483" cy="880914"/>
          </a:xfrm>
        </p:spPr>
        <p:txBody>
          <a:bodyPr>
            <a:normAutofit fontScale="90000"/>
          </a:bodyPr>
          <a:lstStyle/>
          <a:p>
            <a:r>
              <a:rPr lang="it-IT" sz="22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sz="2400" b="1" i="0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Nunito Sans" pitchFamily="2" charset="77"/>
                <a:cs typeface="Arial"/>
              </a:rPr>
            </a:b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Utilizzo del dato per indirizzare futuri progetti di </a:t>
            </a:r>
            <a:r>
              <a:rPr kumimoji="0" lang="it-IT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elettrificazione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cs typeface="Arial"/>
                <a:sym typeface="Arial"/>
              </a:rPr>
              <a:t>del motore</a:t>
            </a:r>
            <a:r>
              <a:rPr lang="it-IT" sz="1800" b="0" cap="none" dirty="0">
                <a:solidFill>
                  <a:srgbClr val="000000"/>
                </a:solidFill>
                <a:latin typeface="Nunito Sans"/>
              </a:rPr>
              <a:t>: </a:t>
            </a:r>
            <a:r>
              <a:rPr lang="it-IT" sz="1800" cap="none" dirty="0">
                <a:solidFill>
                  <a:srgbClr val="000000"/>
                </a:solidFill>
                <a:latin typeface="Nunito Sans"/>
              </a:rPr>
              <a:t>capacità delle batterie</a:t>
            </a:r>
            <a:endParaRPr lang="it-IT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/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613D54D-FB3F-4220-82E5-89581E55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4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" b="15"/>
          <a:stretch/>
        </p:blipFill>
        <p:spPr>
          <a:xfrm>
            <a:off x="0" y="1427944"/>
            <a:ext cx="9144000" cy="371484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49" y="1180384"/>
            <a:ext cx="8882495" cy="757542"/>
          </a:xfrm>
        </p:spPr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clustering.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560413"/>
            <a:ext cx="55520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/>
        </p:nvGraphicFramePr>
        <p:xfrm>
          <a:off x="5765800" y="87547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B2F494-5B94-4EF0-B006-DBA00BCDC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27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Possibili applicazioni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Sviluppo della categorizzazione su base geografica</a:t>
            </a:r>
            <a:b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sz="1400" dirty="0">
                <a:latin typeface="Nunito Sans" pitchFamily="2" charset="0"/>
              </a:rPr>
              <a:t>Risultati della </a:t>
            </a:r>
            <a:r>
              <a:rPr lang="it-IT" sz="1400" dirty="0" err="1">
                <a:latin typeface="Nunito Sans" pitchFamily="2" charset="0"/>
              </a:rPr>
              <a:t>clusterizzazione</a:t>
            </a:r>
            <a:r>
              <a:rPr lang="it-IT" sz="1400" dirty="0">
                <a:latin typeface="Nunito Sans" pitchFamily="2" charset="0"/>
              </a:rPr>
              <a:t> con k-</a:t>
            </a:r>
            <a:r>
              <a:rPr lang="it-IT" sz="1400" dirty="0" err="1">
                <a:latin typeface="Nunito Sans" pitchFamily="2" charset="0"/>
              </a:rPr>
              <a:t>means</a:t>
            </a:r>
            <a:r>
              <a:rPr lang="it-IT" sz="1400" dirty="0">
                <a:latin typeface="Nunito Sans" pitchFamily="2" charset="0"/>
              </a:rPr>
              <a:t> divisi per continente. 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t="4468" r="6807" b="59"/>
          <a:stretch/>
        </p:blipFill>
        <p:spPr>
          <a:xfrm>
            <a:off x="0" y="1736725"/>
            <a:ext cx="4518025" cy="2225675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4DF4662-1302-4886-83AA-6FB09D874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78948"/>
              </p:ext>
            </p:extLst>
          </p:nvPr>
        </p:nvGraphicFramePr>
        <p:xfrm>
          <a:off x="6122580" y="106103"/>
          <a:ext cx="2968053" cy="1340398"/>
        </p:xfrm>
        <a:graphic>
          <a:graphicData uri="http://schemas.openxmlformats.org/drawingml/2006/table">
            <a:tbl>
              <a:tblPr firstRow="1" bandRow="1"/>
              <a:tblGrid>
                <a:gridCol w="522068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09178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25388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5589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54383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498074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041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07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 dirty="0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pic>
        <p:nvPicPr>
          <p:cNvPr id="6" name="Segnaposto immagine 6">
            <a:extLst>
              <a:ext uri="{FF2B5EF4-FFF2-40B4-BE49-F238E27FC236}">
                <a16:creationId xmlns:a16="http://schemas.microsoft.com/office/drawing/2014/main" id="{4CFD3D4D-2343-4B43-9CB6-32110C114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4" r="5748" b="18"/>
          <a:stretch/>
        </p:blipFill>
        <p:spPr>
          <a:xfrm>
            <a:off x="4395540" y="1737192"/>
            <a:ext cx="4695093" cy="2225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080C75-7F48-4931-852E-BAF6033C5A38}"/>
              </a:ext>
            </a:extLst>
          </p:cNvPr>
          <p:cNvSpPr txBox="1"/>
          <p:nvPr/>
        </p:nvSpPr>
        <p:spPr>
          <a:xfrm>
            <a:off x="1017283" y="4141153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unito Sans" pitchFamily="2" charset="0"/>
              </a:rPr>
              <a:t>Europa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FA223F-B3B0-4C13-B75C-7ADCA6B517A1}"/>
              </a:ext>
            </a:extLst>
          </p:cNvPr>
          <p:cNvSpPr txBox="1"/>
          <p:nvPr/>
        </p:nvSpPr>
        <p:spPr>
          <a:xfrm>
            <a:off x="5535919" y="4141154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unito Sans" pitchFamily="2" charset="0"/>
              </a:rPr>
              <a:t>America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01258C-A798-4C81-80CD-0B4BE48F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28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6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36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  <a:br>
              <a:rPr lang="it-IT" sz="24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</a:b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pic>
        <p:nvPicPr>
          <p:cNvPr id="54" name="Immagine 53" descr="Immagine che contiene esterni, automobile&#10;&#10;Descrizione generata automaticamente">
            <a:extLst>
              <a:ext uri="{FF2B5EF4-FFF2-40B4-BE49-F238E27FC236}">
                <a16:creationId xmlns:a16="http://schemas.microsoft.com/office/drawing/2014/main" id="{52774E4B-DE2B-4324-BA46-6EBB1BB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r="31196"/>
          <a:stretch/>
        </p:blipFill>
        <p:spPr>
          <a:xfrm>
            <a:off x="1" y="0"/>
            <a:ext cx="4917440" cy="5143500"/>
          </a:xfrm>
          <a:prstGeom prst="rect">
            <a:avLst/>
          </a:prstGeom>
        </p:spPr>
      </p:pic>
      <p:sp>
        <p:nvSpPr>
          <p:cNvPr id="55" name="Titolo 1">
            <a:extLst>
              <a:ext uri="{FF2B5EF4-FFF2-40B4-BE49-F238E27FC236}">
                <a16:creationId xmlns:a16="http://schemas.microsoft.com/office/drawing/2014/main" id="{02FCE064-F75B-41F4-868E-B2AB64F6B8CD}"/>
              </a:ext>
            </a:extLst>
          </p:cNvPr>
          <p:cNvSpPr txBox="1">
            <a:spLocks/>
          </p:cNvSpPr>
          <p:nvPr/>
        </p:nvSpPr>
        <p:spPr>
          <a:xfrm>
            <a:off x="5038090" y="326495"/>
            <a:ext cx="3814965" cy="39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all" baseline="0">
                <a:solidFill>
                  <a:schemeClr val="accent1"/>
                </a:solidFill>
                <a:latin typeface="Nunito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b="0" cap="none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Agenda</a:t>
            </a:r>
          </a:p>
        </p:txBody>
      </p:sp>
      <p:sp>
        <p:nvSpPr>
          <p:cNvPr id="56" name="Segnaposto testo 4">
            <a:extLst>
              <a:ext uri="{FF2B5EF4-FFF2-40B4-BE49-F238E27FC236}">
                <a16:creationId xmlns:a16="http://schemas.microsoft.com/office/drawing/2014/main" id="{3A80C102-169B-4E18-B8AA-1745670311A7}"/>
              </a:ext>
            </a:extLst>
          </p:cNvPr>
          <p:cNvSpPr txBox="1">
            <a:spLocks/>
          </p:cNvSpPr>
          <p:nvPr/>
        </p:nvSpPr>
        <p:spPr>
          <a:xfrm>
            <a:off x="5303321" y="795245"/>
            <a:ext cx="4640779" cy="434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Obiettivi 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Metodologia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Descrizione dati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Distribuzione geografica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Cluster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err="1">
                <a:latin typeface="Nunito Sans" pitchFamily="2" charset="0"/>
              </a:rPr>
              <a:t>Findings</a:t>
            </a: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Validazione dei risultati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>
                <a:latin typeface="Nunito Sans" pitchFamily="2" charset="0"/>
              </a:rPr>
              <a:t>Possibili applicazioni</a:t>
            </a:r>
          </a:p>
          <a:p>
            <a:pPr>
              <a:lnSpc>
                <a:spcPct val="200000"/>
              </a:lnSpc>
            </a:pPr>
            <a:endParaRPr lang="it-IT" b="1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75ACB5-D14F-419A-B337-45C11C40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3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489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utilizzano l’auto il 28% dei giorni. </a:t>
            </a:r>
            <a:endParaRPr lang="it-IT" sz="1400">
              <a:latin typeface="Nunito Sans" pitchFamily="2" charset="0"/>
            </a:endParaRPr>
          </a:p>
          <a:p>
            <a:r>
              <a:rPr lang="it-IT" sz="1400">
                <a:latin typeface="Nunito Sans"/>
              </a:rPr>
              <a:t>Il 25% degli utenti guida più del 40% dei giorni. 148 utenti non hanno mai utilizzato l’auto. </a:t>
            </a:r>
            <a:endParaRPr lang="it-IT" sz="1400">
              <a:latin typeface="Nunito Sans" pitchFamily="2" charset="0"/>
            </a:endParaRPr>
          </a:p>
          <a:p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954758F-595D-43F3-A2EA-7B54F48EE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761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Lamborghini hanno velocità massime giornaliere di 148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0047EC3-2528-4085-8F84-727CDB6C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151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9109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Gli utenti Lamborghini hanno velocità medie di 56 km/h.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A5E6D2-2808-4FB6-B39A-8163C641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84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06837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hanno percorso 2000km. </a:t>
            </a:r>
            <a:endParaRPr lang="it-IT" sz="1400"/>
          </a:p>
          <a:p>
            <a:r>
              <a:rPr lang="it-IT" sz="1400">
                <a:latin typeface="Nunito Sans"/>
              </a:rPr>
              <a:t>Il 25% ha guidato per più di 2500km.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5B0BCA0-7AEA-45A9-8A56-A12BC1BB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078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920375"/>
            <a:ext cx="8593322" cy="609758"/>
          </a:xfrm>
        </p:spPr>
        <p:txBody>
          <a:bodyPr lIns="91440" tIns="45720" rIns="91440" bIns="45720" anchor="t"/>
          <a:lstStyle/>
          <a:p>
            <a:r>
              <a:rPr lang="it-IT" sz="1400">
                <a:latin typeface="Nunito Sans"/>
              </a:rPr>
              <a:t>In media, gli utenti Lamborghini guidano poco più di un’ora al giorno. </a:t>
            </a:r>
            <a:endParaRPr lang="it-IT" sz="1400"/>
          </a:p>
          <a:p>
            <a:r>
              <a:rPr lang="it-IT" sz="1400">
                <a:latin typeface="Nunito Sans"/>
              </a:rPr>
              <a:t>Il 25% guida per più di 1h30m. 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5FF1875-A6A6-4B0E-B8AF-AFE65E945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077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usano l’auto il 26% dei giorni, quelli americani il 31%.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6B55B6-7477-452D-882D-7784BBB8D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02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velocita massime giornaliere di 150 km/h, quelli americani 145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6D70E8B-7DE2-4949-B8E4-B5BA4ED78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674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una velocità media di 56 km/h, quelli americani di 60 km/h.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0026B1-F728-4E63-91B7-03569086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619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hanno percorso 2160 km, quelli americani 2150. 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848668-25DD-4544-98C6-01D265E7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35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0" y="1423988"/>
            <a:ext cx="8917172" cy="3719512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314950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81632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In media, gli utenti europei guidano 1h15m, quelli americani poco meno di un’ora.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5657F8D-6CAE-4A92-BC6C-FE818A0A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8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CAE1E5-5C31-45D9-816A-F0FBCE86F5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608" y="2746975"/>
            <a:ext cx="9050089" cy="23247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Obiettivi</a:t>
            </a:r>
            <a:r>
              <a:rPr lang="it-IT" dirty="0">
                <a:latin typeface="Nunito Sans" pitchFamily="2" charset="0"/>
              </a:rPr>
              <a:t>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Identificare delle tipologie di utenti utilizzando i dati raccolti dalle </a:t>
            </a:r>
            <a:r>
              <a:rPr lang="it-IT" dirty="0" err="1">
                <a:latin typeface="Nunito Sans" pitchFamily="2" charset="0"/>
              </a:rPr>
              <a:t>connected</a:t>
            </a:r>
            <a:r>
              <a:rPr lang="it-IT" dirty="0">
                <a:latin typeface="Nunito Sans" pitchFamily="2" charset="0"/>
              </a:rPr>
              <a:t> cars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Sviluppare una soluzione algoritmica che consenta l’associazione della vettura a una tipologia utente</a:t>
            </a:r>
            <a:endParaRPr lang="it-IT" b="1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19" name="Segnaposto testo 4">
            <a:extLst>
              <a:ext uri="{FF2B5EF4-FFF2-40B4-BE49-F238E27FC236}">
                <a16:creationId xmlns:a16="http://schemas.microsoft.com/office/drawing/2014/main" id="{6ADFCD2B-F223-4D98-8605-C87D826F55FD}"/>
              </a:ext>
            </a:extLst>
          </p:cNvPr>
          <p:cNvSpPr txBox="1">
            <a:spLocks/>
          </p:cNvSpPr>
          <p:nvPr/>
        </p:nvSpPr>
        <p:spPr>
          <a:xfrm>
            <a:off x="323850" y="333040"/>
            <a:ext cx="8496300" cy="279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it-IT" b="1" dirty="0">
              <a:latin typeface="Nunito Sans" pitchFamily="2" charset="0"/>
            </a:endParaRPr>
          </a:p>
          <a:p>
            <a:pPr>
              <a:lnSpc>
                <a:spcPct val="200000"/>
              </a:lnSpc>
            </a:pPr>
            <a:r>
              <a:rPr lang="it-IT" b="1" dirty="0">
                <a:latin typeface="Nunito Sans" pitchFamily="2" charset="0"/>
              </a:rPr>
              <a:t>Dati: 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Nunito Sans" pitchFamily="2" charset="0"/>
              </a:rPr>
              <a:t>Dal 01 gennaio al 29 novembre 2021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1457 vetture </a:t>
            </a:r>
            <a:r>
              <a:rPr lang="it-IT" dirty="0" err="1">
                <a:latin typeface="Nunito Sans"/>
              </a:rPr>
              <a:t>Huracán</a:t>
            </a:r>
            <a:r>
              <a:rPr lang="it-IT" b="1" dirty="0">
                <a:latin typeface="Nunito Sans"/>
              </a:rPr>
              <a:t>,</a:t>
            </a:r>
            <a:r>
              <a:rPr lang="it-IT" dirty="0">
                <a:latin typeface="Nunito Sans"/>
              </a:rPr>
              <a:t> di cui 46 di test</a:t>
            </a:r>
            <a:endParaRPr lang="it-IT" dirty="0"/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it-IT" b="1" dirty="0">
                <a:latin typeface="Nunito Sans"/>
              </a:rPr>
              <a:t>481,762,279 osservazioni</a:t>
            </a:r>
            <a:r>
              <a:rPr lang="it-IT" dirty="0">
                <a:latin typeface="Nunito Sans"/>
              </a:rPr>
              <a:t> totali</a:t>
            </a: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>
              <a:latin typeface="Nunito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45A3-FDAA-4193-B90B-398353402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4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3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 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Descrizione cluster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BC9936-079D-4076-8DA0-50CC11C7CEB1}"/>
              </a:ext>
            </a:extLst>
          </p:cNvPr>
          <p:cNvGraphicFramePr/>
          <p:nvPr/>
        </p:nvGraphicFramePr>
        <p:xfrm>
          <a:off x="228601" y="990600"/>
          <a:ext cx="8187266" cy="377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FD6360-D4C9-4758-9841-A6897B6E4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2" r="62"/>
          <a:stretch/>
        </p:blipFill>
        <p:spPr>
          <a:xfrm>
            <a:off x="0" y="1284374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Utilizzo delle vetture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7743B6-92CD-4991-A9DF-DBA19A57B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4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massime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AA0FD6-4A2A-4F85-AC21-9B99225F8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86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Velocità medie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4FD176E-230E-4DF9-BC95-2C6D58F89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7981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Chilometri percorsi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467896E-77F4-4B18-84DB-7F0C9A05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230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0" y="1275907"/>
            <a:ext cx="8917172" cy="3867593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4099658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Annex</a:t>
            </a:r>
            <a:br>
              <a:rPr lang="it-IT" dirty="0"/>
            </a:br>
            <a:r>
              <a:rPr lang="it-IT" b="0" cap="none" dirty="0">
                <a:solidFill>
                  <a:srgbClr val="000000"/>
                </a:solidFill>
                <a:latin typeface="Nunito Sans" pitchFamily="2" charset="0"/>
              </a:rPr>
              <a:t>Durata di guida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A80E337C-914E-4285-BE66-D83C583239D3}"/>
              </a:ext>
            </a:extLst>
          </p:cNvPr>
          <p:cNvGraphicFramePr>
            <a:graphicFrameLocks noGrp="1"/>
          </p:cNvGraphicFramePr>
          <p:nvPr/>
        </p:nvGraphicFramePr>
        <p:xfrm>
          <a:off x="5365898" y="56707"/>
          <a:ext cx="3522922" cy="1084521"/>
        </p:xfrm>
        <a:graphic>
          <a:graphicData uri="http://schemas.openxmlformats.org/drawingml/2006/table">
            <a:tbl>
              <a:tblPr firstRow="1" bandRow="1"/>
              <a:tblGrid>
                <a:gridCol w="619667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604367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555147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13225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539328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91188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24610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167684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85CABF-28EA-45B3-92F6-CC558E01D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989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20" y="1515026"/>
            <a:ext cx="5266459" cy="880914"/>
          </a:xfrm>
        </p:spPr>
        <p:txBody>
          <a:bodyPr lIns="91440" tIns="45720" rIns="91440" bIns="45720" anchor="t"/>
          <a:lstStyle/>
          <a:p>
            <a:r>
              <a:rPr lang="it-IT" sz="1200">
                <a:latin typeface="Nunito Sans" pitchFamily="2" charset="0"/>
              </a:rPr>
              <a:t>Media dei massimi giornalieri della pressione sull’acceleratore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 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Pressione sull’acceleratore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7995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4BD911-8F04-46B9-B973-28BEC703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714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48795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Temperatura dell’olio media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Temperatura dell’olio</a:t>
            </a:r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16644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6F3D748-0502-4010-8313-06F67B41E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5472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45105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delle rotazioni per minuto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Rotazioni per minuto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316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F4468C-CD80-4C2F-8348-B0A87EA3B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09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55463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Media dei massimi giornalieri della coppia istantanea per cluster.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Coppia istantanea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3782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 pitchFamily="2" charset="0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4 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 pitchFamily="2" charset="0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 pitchFamily="2" charset="0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4B5C68-3DCA-460C-A1B2-302182036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292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99F80D-8F86-4C2F-94C9-E002F24C6107}"/>
              </a:ext>
            </a:extLst>
          </p:cNvPr>
          <p:cNvSpPr/>
          <p:nvPr/>
        </p:nvSpPr>
        <p:spPr>
          <a:xfrm>
            <a:off x="1457748" y="783970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200" b="0" cap="none" dirty="0">
                <a:solidFill>
                  <a:schemeClr val="accent2">
                    <a:lumMod val="75000"/>
                  </a:schemeClr>
                </a:solidFill>
                <a:latin typeface="Nunito Sans Black" pitchFamily="2" charset="77"/>
              </a:rPr>
              <a:t>Metodologia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660D937-B874-4158-9B3A-22870FF0B9E9}"/>
              </a:ext>
            </a:extLst>
          </p:cNvPr>
          <p:cNvSpPr txBox="1"/>
          <p:nvPr/>
        </p:nvSpPr>
        <p:spPr>
          <a:xfrm>
            <a:off x="2850056" y="884638"/>
            <a:ext cx="34438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Pulizia dei dati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Ristrutturazione ed estrazione dei dati</a:t>
            </a:r>
          </a:p>
        </p:txBody>
      </p:sp>
      <p:sp>
        <p:nvSpPr>
          <p:cNvPr id="34" name="Freccia a gallone 33">
            <a:extLst>
              <a:ext uri="{FF2B5EF4-FFF2-40B4-BE49-F238E27FC236}">
                <a16:creationId xmlns:a16="http://schemas.microsoft.com/office/drawing/2014/main" id="{B2DB74F9-F128-41B1-AB72-9F5FEBDAB605}"/>
              </a:ext>
            </a:extLst>
          </p:cNvPr>
          <p:cNvSpPr/>
          <p:nvPr/>
        </p:nvSpPr>
        <p:spPr>
          <a:xfrm>
            <a:off x="407831" y="783970"/>
            <a:ext cx="1530282" cy="693781"/>
          </a:xfrm>
          <a:prstGeom prst="chevron">
            <a:avLst>
              <a:gd name="adj" fmla="val 34471"/>
            </a:avLst>
          </a:prstGeom>
          <a:solidFill>
            <a:srgbClr val="CEDAE9"/>
          </a:solidFill>
          <a:ln>
            <a:solidFill>
              <a:srgbClr val="CED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3FB7E0-0FC1-48F6-B12F-51C69B4B3DDB}"/>
              </a:ext>
            </a:extLst>
          </p:cNvPr>
          <p:cNvSpPr txBox="1"/>
          <p:nvPr/>
        </p:nvSpPr>
        <p:spPr>
          <a:xfrm>
            <a:off x="725270" y="922665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01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9CCDC66-1352-4631-AC70-8A9EE21911A5}"/>
              </a:ext>
            </a:extLst>
          </p:cNvPr>
          <p:cNvSpPr/>
          <p:nvPr/>
        </p:nvSpPr>
        <p:spPr>
          <a:xfrm>
            <a:off x="1457748" y="1531269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3937BD3-63F7-48EB-8C6E-02E96999E15B}"/>
              </a:ext>
            </a:extLst>
          </p:cNvPr>
          <p:cNvSpPr txBox="1"/>
          <p:nvPr/>
        </p:nvSpPr>
        <p:spPr>
          <a:xfrm>
            <a:off x="1878265" y="1634972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Valorizzazione serie</a:t>
            </a:r>
          </a:p>
          <a:p>
            <a:pPr marL="0" marR="0" lvl="0" indent="0" algn="ctr" defTabSz="533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Divisione del dataset in serie e individuazione delle serie utili per l’analisi</a:t>
            </a:r>
          </a:p>
        </p:txBody>
      </p:sp>
      <p:sp>
        <p:nvSpPr>
          <p:cNvPr id="31" name="Freccia a gallone 30">
            <a:extLst>
              <a:ext uri="{FF2B5EF4-FFF2-40B4-BE49-F238E27FC236}">
                <a16:creationId xmlns:a16="http://schemas.microsoft.com/office/drawing/2014/main" id="{EEDA27E9-8695-49FE-A2AA-04896A593630}"/>
              </a:ext>
            </a:extLst>
          </p:cNvPr>
          <p:cNvSpPr/>
          <p:nvPr/>
        </p:nvSpPr>
        <p:spPr>
          <a:xfrm>
            <a:off x="407831" y="1531269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7FC2"/>
          </a:solidFill>
          <a:ln>
            <a:solidFill>
              <a:srgbClr val="00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317AC4-1551-4A2F-9DBB-63C5E981A339}"/>
              </a:ext>
            </a:extLst>
          </p:cNvPr>
          <p:cNvSpPr txBox="1"/>
          <p:nvPr/>
        </p:nvSpPr>
        <p:spPr>
          <a:xfrm>
            <a:off x="725270" y="1669964"/>
            <a:ext cx="89540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02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092619E-5977-41C6-8C71-9193D681E25A}"/>
              </a:ext>
            </a:extLst>
          </p:cNvPr>
          <p:cNvSpPr/>
          <p:nvPr/>
        </p:nvSpPr>
        <p:spPr>
          <a:xfrm>
            <a:off x="1457748" y="227810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84B27E1-F00C-4E7E-9040-A6CB3605F5CA}"/>
              </a:ext>
            </a:extLst>
          </p:cNvPr>
          <p:cNvSpPr txBox="1"/>
          <p:nvPr/>
        </p:nvSpPr>
        <p:spPr>
          <a:xfrm>
            <a:off x="1878265" y="238180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Selezione variabili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Identificazione delle variabili che meglio caratterizzano insiemi di utenti</a:t>
            </a: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7E3560B1-C84E-40C3-ACD8-35647EF99E52}"/>
              </a:ext>
            </a:extLst>
          </p:cNvPr>
          <p:cNvSpPr/>
          <p:nvPr/>
        </p:nvSpPr>
        <p:spPr>
          <a:xfrm>
            <a:off x="407831" y="227810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5BB2"/>
          </a:solidFill>
          <a:ln>
            <a:solidFill>
              <a:srgbClr val="005B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5B6A403-A571-4BC2-A4FA-96D6210EC409}"/>
              </a:ext>
            </a:extLst>
          </p:cNvPr>
          <p:cNvSpPr txBox="1"/>
          <p:nvPr/>
        </p:nvSpPr>
        <p:spPr>
          <a:xfrm>
            <a:off x="725270" y="2416797"/>
            <a:ext cx="895403" cy="547842"/>
          </a:xfrm>
          <a:prstGeom prst="rect">
            <a:avLst/>
          </a:prstGeom>
          <a:noFill/>
          <a:ln>
            <a:solidFill>
              <a:srgbClr val="005BB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03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C537EF7-71EA-4786-879A-5CECBA2B9FEF}"/>
              </a:ext>
            </a:extLst>
          </p:cNvPr>
          <p:cNvSpPr/>
          <p:nvPr/>
        </p:nvSpPr>
        <p:spPr>
          <a:xfrm>
            <a:off x="1457748" y="3024714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DBFE143-75E8-4D6F-BBB1-BF0CBCEF038D}"/>
              </a:ext>
            </a:extLst>
          </p:cNvPr>
          <p:cNvSpPr txBox="1"/>
          <p:nvPr/>
        </p:nvSpPr>
        <p:spPr>
          <a:xfrm>
            <a:off x="1878265" y="3128417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Cluster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analysis</a:t>
            </a:r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 Sans Black" pitchFamily="2" charset="0"/>
              <a:ea typeface="+mn-ea"/>
              <a:cs typeface="Arial"/>
              <a:sym typeface="Arial"/>
            </a:endParaRP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Categorizzazione delle vetture tramite tecniche di clustering</a:t>
            </a: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A8FBFE7C-DF39-415C-9228-E9803F002E8E}"/>
              </a:ext>
            </a:extLst>
          </p:cNvPr>
          <p:cNvSpPr/>
          <p:nvPr/>
        </p:nvSpPr>
        <p:spPr>
          <a:xfrm>
            <a:off x="407831" y="3024714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654DEBC-CC8C-4D87-AADD-15DA0F3970D3}"/>
              </a:ext>
            </a:extLst>
          </p:cNvPr>
          <p:cNvSpPr txBox="1"/>
          <p:nvPr/>
        </p:nvSpPr>
        <p:spPr>
          <a:xfrm>
            <a:off x="725270" y="3163409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04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817C594-B2EA-4755-BE98-F683277165DA}"/>
              </a:ext>
            </a:extLst>
          </p:cNvPr>
          <p:cNvSpPr/>
          <p:nvPr/>
        </p:nvSpPr>
        <p:spPr>
          <a:xfrm>
            <a:off x="1457748" y="3777062"/>
            <a:ext cx="6675120" cy="6937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AAE1DD7-53C2-4675-A9E9-888137AB778B}"/>
              </a:ext>
            </a:extLst>
          </p:cNvPr>
          <p:cNvSpPr txBox="1"/>
          <p:nvPr/>
        </p:nvSpPr>
        <p:spPr>
          <a:xfrm>
            <a:off x="1878265" y="3880765"/>
            <a:ext cx="5387469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Findings</a:t>
            </a:r>
          </a:p>
          <a:p>
            <a:pPr marL="0" marR="0" lvl="0" indent="0" algn="ctr" defTabSz="4445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itchFamily="2" charset="0"/>
                <a:ea typeface="+mn-ea"/>
                <a:cs typeface="Arial"/>
                <a:sym typeface="Arial"/>
              </a:rPr>
              <a:t>Analisi, interpretazione e validazione dei risultati</a:t>
            </a:r>
          </a:p>
        </p:txBody>
      </p:sp>
      <p:sp>
        <p:nvSpPr>
          <p:cNvPr id="52" name="Freccia a gallone 51">
            <a:extLst>
              <a:ext uri="{FF2B5EF4-FFF2-40B4-BE49-F238E27FC236}">
                <a16:creationId xmlns:a16="http://schemas.microsoft.com/office/drawing/2014/main" id="{10C1B611-A55D-4381-884D-65B026E99DFB}"/>
              </a:ext>
            </a:extLst>
          </p:cNvPr>
          <p:cNvSpPr/>
          <p:nvPr/>
        </p:nvSpPr>
        <p:spPr>
          <a:xfrm>
            <a:off x="407831" y="3777062"/>
            <a:ext cx="1530282" cy="693781"/>
          </a:xfrm>
          <a:prstGeom prst="chevron">
            <a:avLst>
              <a:gd name="adj" fmla="val 34471"/>
            </a:avLst>
          </a:prstGeom>
          <a:solidFill>
            <a:srgbClr val="003CA0"/>
          </a:solidFill>
          <a:ln>
            <a:solidFill>
              <a:srgbClr val="003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EF3330-0159-4BC4-B059-00E809E51AEC}"/>
              </a:ext>
            </a:extLst>
          </p:cNvPr>
          <p:cNvSpPr txBox="1"/>
          <p:nvPr/>
        </p:nvSpPr>
        <p:spPr>
          <a:xfrm>
            <a:off x="725270" y="3915757"/>
            <a:ext cx="895403" cy="547842"/>
          </a:xfrm>
          <a:prstGeom prst="rect">
            <a:avLst/>
          </a:prstGeom>
          <a:noFill/>
          <a:ln>
            <a:solidFill>
              <a:srgbClr val="003C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sx="1000" sy="1000" algn="tl" rotWithShape="0">
                    <a:srgbClr val="FFFFFF">
                      <a:alpha val="0"/>
                    </a:srgbClr>
                  </a:outerShdw>
                </a:effectLst>
                <a:uLnTx/>
                <a:uFillTx/>
                <a:latin typeface="Nunito Sans Black" pitchFamily="2" charset="0"/>
                <a:ea typeface="+mn-ea"/>
                <a:cs typeface="Arial"/>
                <a:sym typeface="Arial"/>
              </a:rPr>
              <a:t>05</a:t>
            </a:r>
          </a:p>
        </p:txBody>
      </p:sp>
      <p:pic>
        <p:nvPicPr>
          <p:cNvPr id="56" name="Elemento grafico 55" descr="Aggiungere commento con riempimento a tinta unita">
            <a:extLst>
              <a:ext uri="{FF2B5EF4-FFF2-40B4-BE49-F238E27FC236}">
                <a16:creationId xmlns:a16="http://schemas.microsoft.com/office/drawing/2014/main" id="{2EF6970C-A77B-4B96-856A-6444B616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1475518"/>
            <a:ext cx="800030" cy="8000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DE9264E-53EF-48E2-A7A5-1BE23F2C913E}"/>
              </a:ext>
            </a:extLst>
          </p:cNvPr>
          <p:cNvSpPr/>
          <p:nvPr/>
        </p:nvSpPr>
        <p:spPr>
          <a:xfrm>
            <a:off x="7527666" y="1711647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Elemento grafico 7" descr="Aggiungere commento con riempimento a tinta unita">
            <a:extLst>
              <a:ext uri="{FF2B5EF4-FFF2-40B4-BE49-F238E27FC236}">
                <a16:creationId xmlns:a16="http://schemas.microsoft.com/office/drawing/2014/main" id="{85A67585-45B6-4A4D-A06E-DB2AD816E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1530582"/>
            <a:ext cx="800030" cy="800030"/>
          </a:xfrm>
          <a:prstGeom prst="rect">
            <a:avLst/>
          </a:prstGeom>
        </p:spPr>
      </p:pic>
      <p:pic>
        <p:nvPicPr>
          <p:cNvPr id="57" name="Elemento grafico 56" descr="Aggiungere commento con riempimento a tinta unita">
            <a:extLst>
              <a:ext uri="{FF2B5EF4-FFF2-40B4-BE49-F238E27FC236}">
                <a16:creationId xmlns:a16="http://schemas.microsoft.com/office/drawing/2014/main" id="{C6862CF1-E657-4BE9-9CD4-926F5E14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144" y="2968856"/>
            <a:ext cx="800030" cy="800030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531299B7-EE3B-4221-874C-830E5580C9C3}"/>
              </a:ext>
            </a:extLst>
          </p:cNvPr>
          <p:cNvSpPr/>
          <p:nvPr/>
        </p:nvSpPr>
        <p:spPr>
          <a:xfrm>
            <a:off x="7527666" y="3204985"/>
            <a:ext cx="406895" cy="2750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Elemento grafico 58" descr="Aggiungere commento con riempimento a tinta unita">
            <a:extLst>
              <a:ext uri="{FF2B5EF4-FFF2-40B4-BE49-F238E27FC236}">
                <a16:creationId xmlns:a16="http://schemas.microsoft.com/office/drawing/2014/main" id="{F15F2F4A-7235-4948-B5BB-AEEE3EA68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734" y="3023920"/>
            <a:ext cx="800030" cy="80003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210CA7-DCE0-4EAE-8435-2E3D4D80C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5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5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24CA380-F9AA-4E3C-AFB0-4A2E33773F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" b="23"/>
          <a:stretch/>
        </p:blipFill>
        <p:spPr>
          <a:xfrm>
            <a:off x="0" y="1761067"/>
            <a:ext cx="9144000" cy="3382433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BA250E-B833-4F39-B826-143871F91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320610"/>
            <a:ext cx="5266459" cy="880914"/>
          </a:xfrm>
        </p:spPr>
        <p:txBody>
          <a:bodyPr/>
          <a:lstStyle/>
          <a:p>
            <a:r>
              <a:rPr lang="it-IT" sz="1200">
                <a:latin typeface="Nunito Sans" pitchFamily="2" charset="0"/>
              </a:rPr>
              <a:t>Percentuale di giorni sul totale in cui </a:t>
            </a:r>
            <a:r>
              <a:rPr lang="it-IT" sz="1200" err="1">
                <a:latin typeface="Nunito Sans" pitchFamily="2" charset="0"/>
              </a:rPr>
              <a:t>l’active</a:t>
            </a:r>
            <a:r>
              <a:rPr lang="it-IT" sz="1200">
                <a:latin typeface="Nunito Sans" pitchFamily="2" charset="0"/>
              </a:rPr>
              <a:t> </a:t>
            </a:r>
            <a:r>
              <a:rPr lang="it-IT" sz="1200" err="1">
                <a:latin typeface="Nunito Sans" pitchFamily="2" charset="0"/>
              </a:rPr>
              <a:t>launch</a:t>
            </a:r>
            <a:r>
              <a:rPr lang="it-IT" sz="1200">
                <a:latin typeface="Nunito Sans" pitchFamily="2" charset="0"/>
              </a:rPr>
              <a:t> control è stato attivato almeno una volta.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5155176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 err="1">
                <a:solidFill>
                  <a:srgbClr val="005BB2"/>
                </a:solidFill>
                <a:latin typeface="Nunito Sans Black"/>
              </a:rPr>
              <a:t>Annex</a:t>
            </a:r>
            <a:r>
              <a:rPr lang="it-IT" sz="2400" b="0" cap="none">
                <a:solidFill>
                  <a:srgbClr val="005BB2"/>
                </a:solidFill>
                <a:latin typeface="Nunito Sans Black"/>
              </a:rPr>
              <a:t>: Validazione </a:t>
            </a:r>
            <a:br>
              <a:rPr lang="it-IT"/>
            </a:br>
            <a:r>
              <a:rPr lang="it-IT" b="0" cap="none">
                <a:solidFill>
                  <a:srgbClr val="000000"/>
                </a:solidFill>
                <a:latin typeface="Nunito Sans"/>
              </a:rPr>
              <a:t>Active </a:t>
            </a:r>
            <a:r>
              <a:rPr lang="it-IT" b="0" cap="none" err="1">
                <a:solidFill>
                  <a:srgbClr val="000000"/>
                </a:solidFill>
                <a:latin typeface="Nunito Sans"/>
              </a:rPr>
              <a:t>launch</a:t>
            </a:r>
            <a:r>
              <a:rPr lang="it-IT" b="0" cap="none">
                <a:solidFill>
                  <a:srgbClr val="000000"/>
                </a:solidFill>
                <a:latin typeface="Nunito Sans"/>
              </a:rPr>
              <a:t> control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5235FFE-A3A7-4556-B32F-BD9376296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06708"/>
              </p:ext>
            </p:extLst>
          </p:nvPr>
        </p:nvGraphicFramePr>
        <p:xfrm>
          <a:off x="5833825" y="248032"/>
          <a:ext cx="3190009" cy="1451145"/>
        </p:xfrm>
        <a:graphic>
          <a:graphicData uri="http://schemas.openxmlformats.org/drawingml/2006/table">
            <a:tbl>
              <a:tblPr firstRow="1" bandRow="1"/>
              <a:tblGrid>
                <a:gridCol w="561109">
                  <a:extLst>
                    <a:ext uri="{9D8B030D-6E8A-4147-A177-3AD203B41FA5}">
                      <a16:colId xmlns:a16="http://schemas.microsoft.com/office/drawing/2014/main" val="2738500743"/>
                    </a:ext>
                  </a:extLst>
                </a:gridCol>
                <a:gridCol w="547255">
                  <a:extLst>
                    <a:ext uri="{9D8B030D-6E8A-4147-A177-3AD203B41FA5}">
                      <a16:colId xmlns:a16="http://schemas.microsoft.com/office/drawing/2014/main" val="39137703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37424177"/>
                    </a:ext>
                  </a:extLst>
                </a:gridCol>
                <a:gridCol w="600762">
                  <a:extLst>
                    <a:ext uri="{9D8B030D-6E8A-4147-A177-3AD203B41FA5}">
                      <a16:colId xmlns:a16="http://schemas.microsoft.com/office/drawing/2014/main" val="445305653"/>
                    </a:ext>
                  </a:extLst>
                </a:gridCol>
                <a:gridCol w="488362">
                  <a:extLst>
                    <a:ext uri="{9D8B030D-6E8A-4147-A177-3AD203B41FA5}">
                      <a16:colId xmlns:a16="http://schemas.microsoft.com/office/drawing/2014/main" val="3629882145"/>
                    </a:ext>
                  </a:extLst>
                </a:gridCol>
                <a:gridCol w="535321">
                  <a:extLst>
                    <a:ext uri="{9D8B030D-6E8A-4147-A177-3AD203B41FA5}">
                      <a16:colId xmlns:a16="http://schemas.microsoft.com/office/drawing/2014/main" val="717836016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massima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Velocità media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Frequenza utilizzo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Durata uso auto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Nunito Sans"/>
                        </a:rPr>
                        <a:t>Distanza totale percorsa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2738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1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7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62642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2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8708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3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E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Lunga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50279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4 </a:t>
                      </a:r>
                      <a:endParaRPr lang="it-IT" sz="600" b="1" i="0" u="none" strike="noStrike">
                        <a:solidFill>
                          <a:srgbClr val="EEEEEE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89086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1" i="0" u="none" strike="noStrike">
                          <a:solidFill>
                            <a:srgbClr val="EEEEEE"/>
                          </a:solidFill>
                          <a:effectLst/>
                          <a:latin typeface="Nunito Sans"/>
                        </a:rPr>
                        <a:t>Cluster 5</a:t>
                      </a:r>
                    </a:p>
                  </a:txBody>
                  <a:tcPr marL="6326" marR="6326" marT="6326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6C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Medio-bassa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Alta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600" b="0" i="0" u="none" strike="noStrike">
                          <a:solidFill>
                            <a:srgbClr val="000000"/>
                          </a:solidFill>
                          <a:effectLst/>
                          <a:latin typeface="Nunito Sans"/>
                        </a:rPr>
                        <a:t>Medio-breve</a:t>
                      </a:r>
                    </a:p>
                  </a:txBody>
                  <a:tcPr marL="6326" marR="6326" marT="6326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3957"/>
                  </a:ext>
                </a:extLst>
              </a:tr>
            </a:tbl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C6A5C6-5B17-4E59-9D0C-4A21366EE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43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52" t="10395" r="15482" b="11850"/>
          <a:stretch/>
        </p:blipFill>
        <p:spPr>
          <a:xfrm>
            <a:off x="901222" y="1387208"/>
            <a:ext cx="7436249" cy="3688441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03213"/>
            <a:ext cx="3545417" cy="394665"/>
          </a:xfrm>
        </p:spPr>
        <p:txBody>
          <a:bodyPr>
            <a:normAutofit fontScale="90000"/>
          </a:bodyPr>
          <a:lstStyle/>
          <a:p>
            <a:r>
              <a:rPr lang="it-IT" sz="2400" b="0" cap="none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Distribuzione geografica</a:t>
            </a:r>
            <a:endParaRPr lang="it-IT" b="0" cap="none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994DA1-08E2-488D-9BE0-2E7C760815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5" y="933583"/>
            <a:ext cx="8593322" cy="609758"/>
          </a:xfrm>
        </p:spPr>
        <p:txBody>
          <a:bodyPr/>
          <a:lstStyle/>
          <a:p>
            <a:r>
              <a:rPr lang="it-IT" sz="1400">
                <a:latin typeface="Nunito Sans" pitchFamily="2" charset="0"/>
              </a:rPr>
              <a:t>Escludendo le vetture di test, 828 auto si trovano in Europa, 431 in America, 112 in Asia. </a:t>
            </a:r>
            <a:endParaRPr lang="it-IT" sz="14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2F398E-3132-4F05-B44A-47AE4C31C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6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0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6A050BE9-8012-450B-AFF5-BBA1C462A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" r="10"/>
          <a:stretch/>
        </p:blipFill>
        <p:spPr>
          <a:xfrm>
            <a:off x="245918" y="847463"/>
            <a:ext cx="3156769" cy="131674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52159"/>
            <a:ext cx="3156769" cy="45719"/>
          </a:xfrm>
        </p:spPr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br>
              <a:rPr lang="it-IT" dirty="0"/>
            </a:b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14D164EA-97DB-4689-8175-241118BCB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8368" y="1071660"/>
            <a:ext cx="4662433" cy="842569"/>
          </a:xfrm>
        </p:spPr>
        <p:txBody>
          <a:bodyPr lIns="91440" tIns="45720" rIns="91440" bIns="45720" anchor="t"/>
          <a:lstStyle/>
          <a:p>
            <a:r>
              <a:rPr lang="it-IT" sz="1400" b="1" dirty="0">
                <a:latin typeface="Nunito Sans"/>
              </a:rPr>
              <a:t>In media, gli utenti utilizzano l’auto il 28% dei giorni </a:t>
            </a:r>
            <a:r>
              <a:rPr lang="it-IT" sz="1400" dirty="0">
                <a:latin typeface="Nunito Sans"/>
              </a:rPr>
              <a:t>(nel periodo di osservazione).  </a:t>
            </a:r>
            <a:endParaRPr lang="it-IT" sz="1400" dirty="0">
              <a:latin typeface="Nunito Sans" pitchFamily="2" charset="0"/>
            </a:endParaRPr>
          </a:p>
          <a:p>
            <a:r>
              <a:rPr lang="it-IT" sz="1400" dirty="0">
                <a:latin typeface="Nunito Sans"/>
              </a:rPr>
              <a:t>Il 25% degli utenti guida più del 40% dei giorni. 148 utenti non hanno mai utilizzato l’auto. </a:t>
            </a:r>
            <a:endParaRPr lang="it-IT" sz="1400" dirty="0">
              <a:latin typeface="Nunito Sans" pitchFamily="2" charset="0"/>
            </a:endParaRPr>
          </a:p>
          <a:p>
            <a:endParaRPr lang="it-IT" sz="1400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egnaposto immagine 6">
            <a:extLst>
              <a:ext uri="{FF2B5EF4-FFF2-40B4-BE49-F238E27FC236}">
                <a16:creationId xmlns:a16="http://schemas.microsoft.com/office/drawing/2014/main" id="{A0192DA3-8C59-42CC-8A0D-71D1E75B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2194238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45918" y="3566793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3965100" y="2568129"/>
            <a:ext cx="3823131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gli utenti Lamborghini hanno </a:t>
            </a:r>
            <a:r>
              <a:rPr lang="it-IT" sz="1400" b="1" dirty="0">
                <a:latin typeface="Nunito Sans" pitchFamily="2" charset="0"/>
              </a:rPr>
              <a:t>velocità massime giornaliere di 148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12" name="Segnaposto immagine 6">
            <a:extLst>
              <a:ext uri="{FF2B5EF4-FFF2-40B4-BE49-F238E27FC236}">
                <a16:creationId xmlns:a16="http://schemas.microsoft.com/office/drawing/2014/main" id="{5D98ADFB-31DB-4E44-A0E1-238811902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161925" y="3620147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E6E70D1-ABE8-409A-8A7B-C08D44B2786D}"/>
              </a:ext>
            </a:extLst>
          </p:cNvPr>
          <p:cNvSpPr txBox="1">
            <a:spLocks/>
          </p:cNvSpPr>
          <p:nvPr/>
        </p:nvSpPr>
        <p:spPr>
          <a:xfrm>
            <a:off x="3965100" y="3991158"/>
            <a:ext cx="4662433" cy="60975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Gli utenti Lamborghini hanno </a:t>
            </a:r>
            <a:r>
              <a:rPr lang="it-IT" sz="1400" b="1" dirty="0">
                <a:latin typeface="Nunito Sans"/>
              </a:rPr>
              <a:t>velocità medie di 56 km/h. </a:t>
            </a:r>
            <a:endParaRPr lang="it-IT" sz="1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D5AAE20-D5E3-4350-9EB4-2CFBDA4CD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7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4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326159" y="2564242"/>
            <a:ext cx="8491682" cy="15016"/>
          </a:xfrm>
          <a:prstGeom prst="line">
            <a:avLst/>
          </a:prstGeom>
          <a:ln>
            <a:solidFill>
              <a:srgbClr val="002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9E63BEB-A68D-4D39-8E2F-0881F31B11DF}"/>
              </a:ext>
            </a:extLst>
          </p:cNvPr>
          <p:cNvSpPr txBox="1">
            <a:spLocks/>
          </p:cNvSpPr>
          <p:nvPr/>
        </p:nvSpPr>
        <p:spPr>
          <a:xfrm>
            <a:off x="4045341" y="2901449"/>
            <a:ext cx="3823131" cy="8643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</a:t>
            </a:r>
            <a:r>
              <a:rPr lang="it-IT" sz="1400" b="1" dirty="0">
                <a:latin typeface="Nunito Sans"/>
              </a:rPr>
              <a:t>guidano poco più di un’ora al giorno</a:t>
            </a:r>
            <a:r>
              <a:rPr lang="it-IT" sz="1400" dirty="0">
                <a:latin typeface="Nunito Sans"/>
              </a:rPr>
              <a:t>. 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guida per più di 1h30m. </a:t>
            </a:r>
            <a:endParaRPr lang="it-IT" sz="1400" dirty="0"/>
          </a:p>
        </p:txBody>
      </p: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3A0F66F6-7C63-4600-8110-0027E2DC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326159" y="1205939"/>
            <a:ext cx="3156769" cy="1316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EC624FB8-2F7B-4087-A3F6-2B1F44465EBC}"/>
              </a:ext>
            </a:extLst>
          </p:cNvPr>
          <p:cNvSpPr txBox="1">
            <a:spLocks/>
          </p:cNvSpPr>
          <p:nvPr/>
        </p:nvSpPr>
        <p:spPr>
          <a:xfrm>
            <a:off x="4045341" y="1559431"/>
            <a:ext cx="4772500" cy="74098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/>
              </a:rPr>
              <a:t>In media, gli utenti Lamborghini hanno </a:t>
            </a:r>
            <a:r>
              <a:rPr lang="it-IT" sz="1400" b="1" dirty="0">
                <a:latin typeface="Nunito Sans"/>
              </a:rPr>
              <a:t>percorso 2000km</a:t>
            </a:r>
            <a:r>
              <a:rPr lang="it-IT" sz="1400" dirty="0">
                <a:latin typeface="Nunito Sans"/>
              </a:rPr>
              <a:t>. </a:t>
            </a:r>
            <a:endParaRPr lang="it-IT" sz="1400" dirty="0"/>
          </a:p>
          <a:p>
            <a:r>
              <a:rPr lang="it-IT" sz="1400" dirty="0">
                <a:latin typeface="Nunito Sans"/>
              </a:rPr>
              <a:t>Il 25% ha guidato per più di 2500km. 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B0CCCAFB-B6CE-4E81-B871-C7DFCDE77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326158" y="2620816"/>
            <a:ext cx="3156769" cy="1316745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286DC2-CDF4-4ECE-BEF8-67F4ED35C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8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182C1CD-879D-4732-9B20-D5336218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b="0" cap="none" dirty="0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Facts and </a:t>
            </a:r>
            <a:r>
              <a:rPr lang="it-IT" sz="2400" b="0" cap="none" dirty="0" err="1">
                <a:solidFill>
                  <a:srgbClr val="005BB2">
                    <a:lumMod val="75000"/>
                  </a:srgbClr>
                </a:solidFill>
                <a:latin typeface="Nunito Sans Black" pitchFamily="2" charset="77"/>
              </a:rPr>
              <a:t>figures</a:t>
            </a:r>
            <a:endParaRPr lang="it-IT" b="0" cap="none" dirty="0">
              <a:solidFill>
                <a:srgbClr val="000000"/>
              </a:solidFill>
              <a:latin typeface="Nunito Sans" pitchFamily="2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D89D92B-4CDB-4157-AF57-A2751D39C0E6}"/>
              </a:ext>
            </a:extLst>
          </p:cNvPr>
          <p:cNvCxnSpPr>
            <a:cxnSpLocks/>
          </p:cNvCxnSpPr>
          <p:nvPr/>
        </p:nvCxnSpPr>
        <p:spPr>
          <a:xfrm>
            <a:off x="245918" y="2179222"/>
            <a:ext cx="8491682" cy="1501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D7C813F-5542-45E8-BEB7-ECC66F48D6E0}"/>
              </a:ext>
            </a:extLst>
          </p:cNvPr>
          <p:cNvCxnSpPr>
            <a:cxnSpLocks/>
          </p:cNvCxnSpPr>
          <p:nvPr/>
        </p:nvCxnSpPr>
        <p:spPr>
          <a:xfrm>
            <a:off x="252269" y="3627505"/>
            <a:ext cx="8491682" cy="533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Segnaposto immagine 6">
            <a:extLst>
              <a:ext uri="{FF2B5EF4-FFF2-40B4-BE49-F238E27FC236}">
                <a16:creationId xmlns:a16="http://schemas.microsoft.com/office/drawing/2014/main" id="{A774A74C-724A-4315-AA5C-636545C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161925" y="815781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82B0095-67A5-4509-A2D1-B16E59044D8C}"/>
              </a:ext>
            </a:extLst>
          </p:cNvPr>
          <p:cNvSpPr txBox="1">
            <a:spLocks/>
          </p:cNvSpPr>
          <p:nvPr/>
        </p:nvSpPr>
        <p:spPr>
          <a:xfrm>
            <a:off x="3860800" y="1181632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(in basso) usano l’auto il 26% dei giorni, quelli americani (in alto) il 31%. </a:t>
            </a:r>
            <a:endParaRPr lang="it-IT" sz="1400" b="1" dirty="0"/>
          </a:p>
        </p:txBody>
      </p:sp>
      <p:pic>
        <p:nvPicPr>
          <p:cNvPr id="17" name="Segnaposto immagine 6">
            <a:extLst>
              <a:ext uri="{FF2B5EF4-FFF2-40B4-BE49-F238E27FC236}">
                <a16:creationId xmlns:a16="http://schemas.microsoft.com/office/drawing/2014/main" id="{44348668-7E57-4BAB-8888-E2CBC0F41E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" r="10"/>
          <a:stretch/>
        </p:blipFill>
        <p:spPr>
          <a:xfrm>
            <a:off x="161925" y="2259020"/>
            <a:ext cx="3240762" cy="1351780"/>
          </a:xfrm>
        </p:spPr>
      </p:pic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2EF16CED-5739-416D-BD03-A02AE63F7134}"/>
              </a:ext>
            </a:extLst>
          </p:cNvPr>
          <p:cNvSpPr txBox="1">
            <a:spLocks/>
          </p:cNvSpPr>
          <p:nvPr/>
        </p:nvSpPr>
        <p:spPr>
          <a:xfrm>
            <a:off x="3860800" y="2662976"/>
            <a:ext cx="4876800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hanno velocita massime giornaliere di 150 km/h, quelli americani 145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pic>
        <p:nvPicPr>
          <p:cNvPr id="19" name="Segnaposto immagine 6">
            <a:extLst>
              <a:ext uri="{FF2B5EF4-FFF2-40B4-BE49-F238E27FC236}">
                <a16:creationId xmlns:a16="http://schemas.microsoft.com/office/drawing/2014/main" id="{CD04E7C1-74EC-479F-BEA1-35EF22D9C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" r="10"/>
          <a:stretch/>
        </p:blipFill>
        <p:spPr>
          <a:xfrm>
            <a:off x="161925" y="3702259"/>
            <a:ext cx="3240762" cy="135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B6C6294D-8AE1-4295-BA58-426F548FA0D9}"/>
              </a:ext>
            </a:extLst>
          </p:cNvPr>
          <p:cNvSpPr txBox="1">
            <a:spLocks/>
          </p:cNvSpPr>
          <p:nvPr/>
        </p:nvSpPr>
        <p:spPr>
          <a:xfrm>
            <a:off x="3860800" y="4023363"/>
            <a:ext cx="4529667" cy="6097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Nunito Sans ExtraLight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dirty="0">
                <a:latin typeface="Nunito Sans" pitchFamily="2" charset="0"/>
              </a:rPr>
              <a:t>In media, </a:t>
            </a:r>
            <a:r>
              <a:rPr lang="it-IT" sz="1400" b="1" dirty="0">
                <a:latin typeface="Nunito Sans" pitchFamily="2" charset="0"/>
              </a:rPr>
              <a:t>gli utenti europei hanno una velocità media di 56 km/h, quelli americani di 60 km/h</a:t>
            </a:r>
            <a:r>
              <a:rPr lang="it-IT" sz="1400" dirty="0">
                <a:latin typeface="Nunito Sans" pitchFamily="2" charset="0"/>
              </a:rPr>
              <a:t>. </a:t>
            </a:r>
            <a:endParaRPr lang="it-IT" sz="14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6FB3AD-0F66-4AAB-8930-A85BEFCB4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C13C2-4050-46CF-AE25-C930BF8BD81E}" type="slidenum">
              <a:rPr lang="it-IT" smtClean="0">
                <a:solidFill>
                  <a:srgbClr val="002060"/>
                </a:solidFill>
              </a:rPr>
              <a:t>9</a:t>
            </a:fld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51532"/>
      </p:ext>
    </p:extLst>
  </p:cSld>
  <p:clrMapOvr>
    <a:masterClrMapping/>
  </p:clrMapOvr>
</p:sld>
</file>

<file path=ppt/theme/theme1.xml><?xml version="1.0" encoding="utf-8"?>
<a:theme xmlns:a="http://schemas.openxmlformats.org/drawingml/2006/main" name="APPLIED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EEEEEE"/>
      </a:lt2>
      <a:accent1>
        <a:srgbClr val="007FC2"/>
      </a:accent1>
      <a:accent2>
        <a:srgbClr val="005BB2"/>
      </a:accent2>
      <a:accent3>
        <a:srgbClr val="78909C"/>
      </a:accent3>
      <a:accent4>
        <a:srgbClr val="003CA0"/>
      </a:accent4>
      <a:accent5>
        <a:srgbClr val="002E69"/>
      </a:accent5>
      <a:accent6>
        <a:srgbClr val="FFD966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IED_template-250320.pptx" id="{7A52F4F5-5518-1A45-8CFD-618E313752CC}" vid="{26F3AED2-6241-9244-96E8-A524CA40A4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DA670D1F2B44BBA786BCB99EB8230" ma:contentTypeVersion="4" ma:contentTypeDescription="Create a new document." ma:contentTypeScope="" ma:versionID="c17bca4fb693fb2972b07c20f925f98e">
  <xsd:schema xmlns:xsd="http://www.w3.org/2001/XMLSchema" xmlns:xs="http://www.w3.org/2001/XMLSchema" xmlns:p="http://schemas.microsoft.com/office/2006/metadata/properties" xmlns:ns2="7b8ef0a9-b9b8-4f6c-8ca9-35eb87a149de" xmlns:ns3="3e8849ca-68a6-4ac9-b153-c1b91cdf1eac" targetNamespace="http://schemas.microsoft.com/office/2006/metadata/properties" ma:root="true" ma:fieldsID="0f413e9fc87466e72f32bdca17ad7681" ns2:_="" ns3:_="">
    <xsd:import namespace="7b8ef0a9-b9b8-4f6c-8ca9-35eb87a149de"/>
    <xsd:import namespace="3e8849ca-68a6-4ac9-b153-c1b91cdf1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ef0a9-b9b8-4f6c-8ca9-35eb87a14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849ca-68a6-4ac9-b153-c1b91cdf1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E2834-D8A7-44FD-9CFF-A88D23449535}">
  <ds:schemaRefs>
    <ds:schemaRef ds:uri="3e8849ca-68a6-4ac9-b153-c1b91cdf1eac"/>
    <ds:schemaRef ds:uri="7b8ef0a9-b9b8-4f6c-8ca9-35eb87a149d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E5295E-BE89-43A8-9524-A1236D047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583A5E-B6DC-4B72-A6CD-DE6F57CB203F}">
  <ds:schemaRefs>
    <ds:schemaRef ds:uri="3e8849ca-68a6-4ac9-b153-c1b91cdf1eac"/>
    <ds:schemaRef ds:uri="7b8ef0a9-b9b8-4f6c-8ca9-35eb87a14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APPLIED</Template>
  <TotalTime>0</TotalTime>
  <Words>2907</Words>
  <Application>Microsoft Office PowerPoint</Application>
  <PresentationFormat>Presentazione su schermo (16:9)</PresentationFormat>
  <Paragraphs>1059</Paragraphs>
  <Slides>50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Roboto</vt:lpstr>
      <vt:lpstr>Arial</vt:lpstr>
      <vt:lpstr>Nunito Sans Light</vt:lpstr>
      <vt:lpstr>Nunito Sans Black</vt:lpstr>
      <vt:lpstr>Nunito Sans</vt:lpstr>
      <vt:lpstr>Wingdings</vt:lpstr>
      <vt:lpstr>Nunito Sans ExtraLight</vt:lpstr>
      <vt:lpstr>APPLIED</vt:lpstr>
      <vt:lpstr>Presentazione standard di PowerPoint</vt:lpstr>
      <vt:lpstr>Executive Summary</vt:lpstr>
      <vt:lpstr>Agenda </vt:lpstr>
      <vt:lpstr>Contenuti</vt:lpstr>
      <vt:lpstr>Metodologia</vt:lpstr>
      <vt:lpstr>Distribuzione geografica</vt:lpstr>
      <vt:lpstr>Facts and figures </vt:lpstr>
      <vt:lpstr>Facts and figures</vt:lpstr>
      <vt:lpstr>Facts and figures</vt:lpstr>
      <vt:lpstr>Facts and figures</vt:lpstr>
      <vt:lpstr>Cluster analysis</vt:lpstr>
      <vt:lpstr>Findings  Risultati della clusterizzazione con k-means clustering.  </vt:lpstr>
      <vt:lpstr>Findings: data Descrizione cluster</vt:lpstr>
      <vt:lpstr>Findings: interpretation  Descrizione cluster</vt:lpstr>
      <vt:lpstr>Findings  Descrizione cluster – distribuzione geografica</vt:lpstr>
      <vt:lpstr>Findings Key figures by cluster</vt:lpstr>
      <vt:lpstr>Findings Guida in pista</vt:lpstr>
      <vt:lpstr>Findings Key facts and figures by cluster</vt:lpstr>
      <vt:lpstr>Possibili applicazioni</vt:lpstr>
      <vt:lpstr>Possibili applicazioni Utilizzo del dato per indirizzare futuri progetti di elettrificazione del motore</vt:lpstr>
      <vt:lpstr>Validazione Box plot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tempo di ricarica</vt:lpstr>
      <vt:lpstr>Possibili applicazioni Utilizzo del dato per indirizzare futuri progetti di elettrificazione del motore: capacità delle batterie</vt:lpstr>
      <vt:lpstr>Possibili applicazioni Utilizzo del dato per indirizzare futuri progetti di elettrificazione del motore: capacità delle batterie</vt:lpstr>
      <vt:lpstr>Possibili applicazioni Sviluppo della categorizzazione su base geografica </vt:lpstr>
      <vt:lpstr>Possibili applicazioni Sviluppo della categorizzazione su base geografica </vt:lpstr>
      <vt:lpstr>Presentazione standard di PowerPoint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  Descrizione cluster</vt:lpstr>
      <vt:lpstr>Annex Utilizzo delle vetture</vt:lpstr>
      <vt:lpstr>Annex Velocità massime</vt:lpstr>
      <vt:lpstr>Annex Velocità medie</vt:lpstr>
      <vt:lpstr>Annex Chilometri percorsi</vt:lpstr>
      <vt:lpstr>Annex Durata di guida</vt:lpstr>
      <vt:lpstr>Annex: validazione  Pressione sull’acceleratore</vt:lpstr>
      <vt:lpstr>Annex: Validazione Temperatura dell’olio</vt:lpstr>
      <vt:lpstr>Annex: Validazione  Rotazioni per minuto</vt:lpstr>
      <vt:lpstr>Annex: Validazione Coppia istantanea</vt:lpstr>
      <vt:lpstr>Annex: Validazione  Active launch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Ruberti</dc:creator>
  <cp:lastModifiedBy>Ambra Giovannini</cp:lastModifiedBy>
  <cp:revision>27</cp:revision>
  <dcterms:created xsi:type="dcterms:W3CDTF">2021-10-06T12:39:56Z</dcterms:created>
  <dcterms:modified xsi:type="dcterms:W3CDTF">2022-01-18T07:35:09Z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0x010100E7ADA670D1F2B44BBA786BCB99EB8230</vt:lpwstr>
  </property>
</Properties>
</file>